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320" r:id="rId2"/>
    <p:sldId id="297" r:id="rId3"/>
    <p:sldId id="304" r:id="rId4"/>
    <p:sldId id="268" r:id="rId5"/>
    <p:sldId id="298" r:id="rId6"/>
    <p:sldId id="294" r:id="rId7"/>
    <p:sldId id="305" r:id="rId8"/>
    <p:sldId id="306" r:id="rId9"/>
    <p:sldId id="326" r:id="rId10"/>
    <p:sldId id="359" r:id="rId11"/>
    <p:sldId id="360" r:id="rId12"/>
    <p:sldId id="301" r:id="rId13"/>
    <p:sldId id="354" r:id="rId14"/>
    <p:sldId id="316" r:id="rId15"/>
    <p:sldId id="343" r:id="rId16"/>
    <p:sldId id="295" r:id="rId17"/>
    <p:sldId id="302" r:id="rId18"/>
    <p:sldId id="296" r:id="rId19"/>
    <p:sldId id="318" r:id="rId20"/>
    <p:sldId id="263" r:id="rId21"/>
    <p:sldId id="321" r:id="rId22"/>
    <p:sldId id="322" r:id="rId23"/>
    <p:sldId id="319" r:id="rId24"/>
    <p:sldId id="323" r:id="rId25"/>
    <p:sldId id="257" r:id="rId26"/>
  </p:sldIdLst>
  <p:sldSz cx="9144000" cy="6858000" type="screen4x3"/>
  <p:notesSz cx="6797675" cy="9926638"/>
  <p:defaultText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DEE8"/>
    <a:srgbClr val="AFC9EB"/>
    <a:srgbClr val="A1C9F9"/>
    <a:srgbClr val="5DA2F5"/>
    <a:srgbClr val="FEFCD6"/>
    <a:srgbClr val="1F487E"/>
    <a:srgbClr val="008FFA"/>
    <a:srgbClr val="1E48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94255" autoAdjust="0"/>
  </p:normalViewPr>
  <p:slideViewPr>
    <p:cSldViewPr snapToGrid="0" snapToObjects="1">
      <p:cViewPr varScale="1">
        <p:scale>
          <a:sx n="136" d="100"/>
          <a:sy n="136" d="100"/>
        </p:scale>
        <p:origin x="138" y="744"/>
      </p:cViewPr>
      <p:guideLst/>
    </p:cSldViewPr>
  </p:slideViewPr>
  <p:notesTextViewPr>
    <p:cViewPr>
      <p:scale>
        <a:sx n="1" d="1"/>
        <a:sy n="1" d="1"/>
      </p:scale>
      <p:origin x="0" y="0"/>
    </p:cViewPr>
  </p:notesTextViewPr>
  <p:notesViewPr>
    <p:cSldViewPr snapToGrid="0" snapToObjects="1">
      <p:cViewPr varScale="1">
        <p:scale>
          <a:sx n="124" d="100"/>
          <a:sy n="124" d="100"/>
        </p:scale>
        <p:origin x="242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AFC56125-6BFB-4A92-B093-79F2AFD01041}"/>
    <pc:docChg chg="modSld">
      <pc:chgData name="" userId="" providerId="" clId="Web-{AFC56125-6BFB-4A92-B093-79F2AFD01041}" dt="2018-11-08T12:53:57.766" v="476" actId="20577"/>
      <pc:docMkLst>
        <pc:docMk/>
      </pc:docMkLst>
      <pc:sldChg chg="modSp">
        <pc:chgData name="" userId="" providerId="" clId="Web-{AFC56125-6BFB-4A92-B093-79F2AFD01041}" dt="2018-11-08T12:00:22.733" v="2" actId="20577"/>
        <pc:sldMkLst>
          <pc:docMk/>
          <pc:sldMk cId="2825233578" sldId="297"/>
        </pc:sldMkLst>
        <pc:spChg chg="mod">
          <ac:chgData name="" userId="" providerId="" clId="Web-{AFC56125-6BFB-4A92-B093-79F2AFD01041}" dt="2018-11-08T12:00:22.733" v="2" actId="20577"/>
          <ac:spMkLst>
            <pc:docMk/>
            <pc:sldMk cId="2825233578" sldId="297"/>
            <ac:spMk id="3" creationId="{00000000-0000-0000-0000-000000000000}"/>
          </ac:spMkLst>
        </pc:spChg>
      </pc:sldChg>
      <pc:sldChg chg="modSp">
        <pc:chgData name="" userId="" providerId="" clId="Web-{AFC56125-6BFB-4A92-B093-79F2AFD01041}" dt="2018-11-08T12:04:49.780" v="38" actId="20577"/>
        <pc:sldMkLst>
          <pc:docMk/>
          <pc:sldMk cId="3370457111" sldId="346"/>
        </pc:sldMkLst>
        <pc:spChg chg="mod">
          <ac:chgData name="" userId="" providerId="" clId="Web-{AFC56125-6BFB-4A92-B093-79F2AFD01041}" dt="2018-11-08T12:04:49.780" v="38" actId="20577"/>
          <ac:spMkLst>
            <pc:docMk/>
            <pc:sldMk cId="3370457111" sldId="346"/>
            <ac:spMk id="6" creationId="{00000000-0000-0000-0000-000000000000}"/>
          </ac:spMkLst>
        </pc:spChg>
      </pc:sldChg>
      <pc:sldChg chg="modSp">
        <pc:chgData name="" userId="" providerId="" clId="Web-{AFC56125-6BFB-4A92-B093-79F2AFD01041}" dt="2018-11-08T12:53:57.657" v="475" actId="20577"/>
        <pc:sldMkLst>
          <pc:docMk/>
          <pc:sldMk cId="1687895228" sldId="354"/>
        </pc:sldMkLst>
        <pc:spChg chg="mod">
          <ac:chgData name="" userId="" providerId="" clId="Web-{AFC56125-6BFB-4A92-B093-79F2AFD01041}" dt="2018-11-08T12:53:57.657" v="475" actId="20577"/>
          <ac:spMkLst>
            <pc:docMk/>
            <pc:sldMk cId="1687895228" sldId="354"/>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3361D4D-BBB0-425F-81E5-D16DF558CE00}" type="datetimeFigureOut">
              <a:rPr lang="nb-NO" smtClean="0"/>
              <a:t>28.06.2019</a:t>
            </a:fld>
            <a:endParaRPr lang="nb-NO"/>
          </a:p>
        </p:txBody>
      </p:sp>
      <p:sp>
        <p:nvSpPr>
          <p:cNvPr id="4" name="Plassholder for lysbilde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C2A8049-8A12-4E74-9CEB-F634D483E328}" type="slidenum">
              <a:rPr lang="nb-NO" smtClean="0"/>
              <a:t>‹#›</a:t>
            </a:fld>
            <a:endParaRPr lang="nb-NO"/>
          </a:p>
        </p:txBody>
      </p:sp>
    </p:spTree>
    <p:extLst>
      <p:ext uri="{BB962C8B-B14F-4D97-AF65-F5344CB8AC3E}">
        <p14:creationId xmlns:p14="http://schemas.microsoft.com/office/powerpoint/2010/main" val="449927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9C2A8049-8A12-4E74-9CEB-F634D483E328}" type="slidenum">
              <a:rPr lang="nb-NO" smtClean="0"/>
              <a:t>1</a:t>
            </a:fld>
            <a:endParaRPr lang="nb-NO"/>
          </a:p>
        </p:txBody>
      </p:sp>
    </p:spTree>
    <p:extLst>
      <p:ext uri="{BB962C8B-B14F-4D97-AF65-F5344CB8AC3E}">
        <p14:creationId xmlns:p14="http://schemas.microsoft.com/office/powerpoint/2010/main" val="3815191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Refleksjoner rundt organisering.</a:t>
            </a:r>
          </a:p>
          <a:p>
            <a:r>
              <a:rPr lang="nb-NO" dirty="0"/>
              <a:t>Hva med matematikk</a:t>
            </a:r>
            <a:r>
              <a:rPr lang="nb-NO" baseline="0" dirty="0"/>
              <a:t>en og sammenhengen mellom representasjoner?</a:t>
            </a:r>
          </a:p>
          <a:p>
            <a:endParaRPr lang="nb-NO" dirty="0"/>
          </a:p>
        </p:txBody>
      </p:sp>
      <p:sp>
        <p:nvSpPr>
          <p:cNvPr id="4" name="Plassholder for lysbildenummer 3"/>
          <p:cNvSpPr>
            <a:spLocks noGrp="1"/>
          </p:cNvSpPr>
          <p:nvPr>
            <p:ph type="sldNum" sz="quarter" idx="10"/>
          </p:nvPr>
        </p:nvSpPr>
        <p:spPr/>
        <p:txBody>
          <a:bodyPr/>
          <a:lstStyle/>
          <a:p>
            <a:fld id="{9C2A8049-8A12-4E74-9CEB-F634D483E328}" type="slidenum">
              <a:rPr lang="nb-NO" smtClean="0"/>
              <a:t>17</a:t>
            </a:fld>
            <a:endParaRPr lang="nb-NO"/>
          </a:p>
        </p:txBody>
      </p:sp>
    </p:spTree>
    <p:extLst>
      <p:ext uri="{BB962C8B-B14F-4D97-AF65-F5344CB8AC3E}">
        <p14:creationId xmlns:p14="http://schemas.microsoft.com/office/powerpoint/2010/main" val="24420241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9C2A8049-8A12-4E74-9CEB-F634D483E328}" type="slidenum">
              <a:rPr lang="nb-NO" smtClean="0"/>
              <a:t>18</a:t>
            </a:fld>
            <a:endParaRPr lang="nb-NO"/>
          </a:p>
        </p:txBody>
      </p:sp>
    </p:spTree>
    <p:extLst>
      <p:ext uri="{BB962C8B-B14F-4D97-AF65-F5344CB8AC3E}">
        <p14:creationId xmlns:p14="http://schemas.microsoft.com/office/powerpoint/2010/main" val="1317468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2000" dirty="0"/>
          </a:p>
        </p:txBody>
      </p:sp>
      <p:sp>
        <p:nvSpPr>
          <p:cNvPr id="4" name="Plassholder for lysbildenummer 3"/>
          <p:cNvSpPr>
            <a:spLocks noGrp="1"/>
          </p:cNvSpPr>
          <p:nvPr>
            <p:ph type="sldNum" sz="quarter" idx="10"/>
          </p:nvPr>
        </p:nvSpPr>
        <p:spPr/>
        <p:txBody>
          <a:bodyPr/>
          <a:lstStyle/>
          <a:p>
            <a:fld id="{9C2A8049-8A12-4E74-9CEB-F634D483E328}" type="slidenum">
              <a:rPr lang="nb-NO" smtClean="0"/>
              <a:t>19</a:t>
            </a:fld>
            <a:endParaRPr lang="nb-NO"/>
          </a:p>
        </p:txBody>
      </p:sp>
    </p:spTree>
    <p:extLst>
      <p:ext uri="{BB962C8B-B14F-4D97-AF65-F5344CB8AC3E}">
        <p14:creationId xmlns:p14="http://schemas.microsoft.com/office/powerpoint/2010/main" val="34519342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9C2A8049-8A12-4E74-9CEB-F634D483E328}" type="slidenum">
              <a:rPr lang="nb-NO" smtClean="0"/>
              <a:t>20</a:t>
            </a:fld>
            <a:endParaRPr lang="nb-NO"/>
          </a:p>
        </p:txBody>
      </p:sp>
    </p:spTree>
    <p:extLst>
      <p:ext uri="{BB962C8B-B14F-4D97-AF65-F5344CB8AC3E}">
        <p14:creationId xmlns:p14="http://schemas.microsoft.com/office/powerpoint/2010/main" val="25437816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Rød skrift: Hva skal stå her?</a:t>
            </a:r>
          </a:p>
          <a:p>
            <a:r>
              <a:rPr lang="nb-NO" dirty="0"/>
              <a:t>Hva vil vi i kollegiet?</a:t>
            </a:r>
            <a:r>
              <a:rPr lang="nb-NO" baseline="0" dirty="0"/>
              <a:t> </a:t>
            </a:r>
            <a:r>
              <a:rPr lang="nb-NO" dirty="0"/>
              <a:t>Trenger vi arbeide videre med flere eksempler?</a:t>
            </a:r>
          </a:p>
        </p:txBody>
      </p:sp>
      <p:sp>
        <p:nvSpPr>
          <p:cNvPr id="4" name="Plassholder for lysbildenummer 3"/>
          <p:cNvSpPr>
            <a:spLocks noGrp="1"/>
          </p:cNvSpPr>
          <p:nvPr>
            <p:ph type="sldNum" sz="quarter" idx="10"/>
          </p:nvPr>
        </p:nvSpPr>
        <p:spPr/>
        <p:txBody>
          <a:bodyPr/>
          <a:lstStyle/>
          <a:p>
            <a:fld id="{9C2A8049-8A12-4E74-9CEB-F634D483E328}" type="slidenum">
              <a:rPr lang="nb-NO" smtClean="0"/>
              <a:t>21</a:t>
            </a:fld>
            <a:endParaRPr lang="nb-NO"/>
          </a:p>
        </p:txBody>
      </p:sp>
    </p:spTree>
    <p:extLst>
      <p:ext uri="{BB962C8B-B14F-4D97-AF65-F5344CB8AC3E}">
        <p14:creationId xmlns:p14="http://schemas.microsoft.com/office/powerpoint/2010/main" val="11123303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2000" dirty="0"/>
          </a:p>
        </p:txBody>
      </p:sp>
      <p:sp>
        <p:nvSpPr>
          <p:cNvPr id="4" name="Plassholder for lysbildenummer 3"/>
          <p:cNvSpPr>
            <a:spLocks noGrp="1"/>
          </p:cNvSpPr>
          <p:nvPr>
            <p:ph type="sldNum" sz="quarter" idx="10"/>
          </p:nvPr>
        </p:nvSpPr>
        <p:spPr/>
        <p:txBody>
          <a:bodyPr/>
          <a:lstStyle/>
          <a:p>
            <a:fld id="{9C2A8049-8A12-4E74-9CEB-F634D483E328}" type="slidenum">
              <a:rPr lang="nb-NO" smtClean="0"/>
              <a:t>22</a:t>
            </a:fld>
            <a:endParaRPr lang="nb-NO"/>
          </a:p>
        </p:txBody>
      </p:sp>
    </p:spTree>
    <p:extLst>
      <p:ext uri="{BB962C8B-B14F-4D97-AF65-F5344CB8AC3E}">
        <p14:creationId xmlns:p14="http://schemas.microsoft.com/office/powerpoint/2010/main" val="14377648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9C2A8049-8A12-4E74-9CEB-F634D483E328}" type="slidenum">
              <a:rPr lang="nb-NO" smtClean="0"/>
              <a:t>24</a:t>
            </a:fld>
            <a:endParaRPr lang="nb-NO"/>
          </a:p>
        </p:txBody>
      </p:sp>
    </p:spTree>
    <p:extLst>
      <p:ext uri="{BB962C8B-B14F-4D97-AF65-F5344CB8AC3E}">
        <p14:creationId xmlns:p14="http://schemas.microsoft.com/office/powerpoint/2010/main" val="4161123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9C2A8049-8A12-4E74-9CEB-F634D483E328}" type="slidenum">
              <a:rPr lang="nb-NO" smtClean="0"/>
              <a:t>2</a:t>
            </a:fld>
            <a:endParaRPr lang="nb-NO"/>
          </a:p>
        </p:txBody>
      </p:sp>
    </p:spTree>
    <p:extLst>
      <p:ext uri="{BB962C8B-B14F-4D97-AF65-F5344CB8AC3E}">
        <p14:creationId xmlns:p14="http://schemas.microsoft.com/office/powerpoint/2010/main" val="71179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Må ligge en annen plass også, der lærere skal lese og gjøre oppgaven</a:t>
            </a:r>
          </a:p>
        </p:txBody>
      </p:sp>
      <p:sp>
        <p:nvSpPr>
          <p:cNvPr id="4" name="Plassholder for lysbildenummer 3"/>
          <p:cNvSpPr>
            <a:spLocks noGrp="1"/>
          </p:cNvSpPr>
          <p:nvPr>
            <p:ph type="sldNum" sz="quarter" idx="10"/>
          </p:nvPr>
        </p:nvSpPr>
        <p:spPr/>
        <p:txBody>
          <a:bodyPr/>
          <a:lstStyle/>
          <a:p>
            <a:fld id="{9C2A8049-8A12-4E74-9CEB-F634D483E328}" type="slidenum">
              <a:rPr lang="nb-NO" smtClean="0"/>
              <a:t>5</a:t>
            </a:fld>
            <a:endParaRPr lang="nb-NO"/>
          </a:p>
        </p:txBody>
      </p:sp>
    </p:spTree>
    <p:extLst>
      <p:ext uri="{BB962C8B-B14F-4D97-AF65-F5344CB8AC3E}">
        <p14:creationId xmlns:p14="http://schemas.microsoft.com/office/powerpoint/2010/main" val="3008968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9C2A8049-8A12-4E74-9CEB-F634D483E328}" type="slidenum">
              <a:rPr lang="nb-NO" smtClean="0"/>
              <a:t>6</a:t>
            </a:fld>
            <a:endParaRPr lang="nb-NO"/>
          </a:p>
        </p:txBody>
      </p:sp>
    </p:spTree>
    <p:extLst>
      <p:ext uri="{BB962C8B-B14F-4D97-AF65-F5344CB8AC3E}">
        <p14:creationId xmlns:p14="http://schemas.microsoft.com/office/powerpoint/2010/main" val="1575140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2000" dirty="0"/>
          </a:p>
        </p:txBody>
      </p:sp>
      <p:sp>
        <p:nvSpPr>
          <p:cNvPr id="4" name="Plassholder for lysbildenummer 3"/>
          <p:cNvSpPr>
            <a:spLocks noGrp="1"/>
          </p:cNvSpPr>
          <p:nvPr>
            <p:ph type="sldNum" sz="quarter" idx="10"/>
          </p:nvPr>
        </p:nvSpPr>
        <p:spPr/>
        <p:txBody>
          <a:bodyPr/>
          <a:lstStyle/>
          <a:p>
            <a:fld id="{9C2A8049-8A12-4E74-9CEB-F634D483E328}" type="slidenum">
              <a:rPr lang="nb-NO" smtClean="0"/>
              <a:t>8</a:t>
            </a:fld>
            <a:endParaRPr lang="nb-NO"/>
          </a:p>
        </p:txBody>
      </p:sp>
    </p:spTree>
    <p:extLst>
      <p:ext uri="{BB962C8B-B14F-4D97-AF65-F5344CB8AC3E}">
        <p14:creationId xmlns:p14="http://schemas.microsoft.com/office/powerpoint/2010/main" val="4017405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9C2A8049-8A12-4E74-9CEB-F634D483E328}" type="slidenum">
              <a:rPr lang="nb-NO" smtClean="0"/>
              <a:t>9</a:t>
            </a:fld>
            <a:endParaRPr lang="nb-NO"/>
          </a:p>
        </p:txBody>
      </p:sp>
    </p:spTree>
    <p:extLst>
      <p:ext uri="{BB962C8B-B14F-4D97-AF65-F5344CB8AC3E}">
        <p14:creationId xmlns:p14="http://schemas.microsoft.com/office/powerpoint/2010/main" val="3245099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2000" dirty="0"/>
              <a:t>Faglig påfyll – de har jobbet med oppgaven, sett ulike løsninger</a:t>
            </a:r>
          </a:p>
          <a:p>
            <a:r>
              <a:rPr lang="nb-NO" sz="2000" dirty="0"/>
              <a:t>Kanskje vi bør glemme</a:t>
            </a:r>
            <a:r>
              <a:rPr lang="nb-NO" sz="2000" baseline="0" dirty="0"/>
              <a:t> elevene og diskutere hva som ligger i denne oppgaven? </a:t>
            </a:r>
          </a:p>
          <a:p>
            <a:r>
              <a:rPr lang="nb-NO" sz="2000" baseline="0" dirty="0"/>
              <a:t>Hva vil vi med modulen? Faglig?</a:t>
            </a:r>
          </a:p>
          <a:p>
            <a:r>
              <a:rPr lang="nb-NO" sz="2000" baseline="0" dirty="0"/>
              <a:t>Hva skal de engasjeres i og utfordres på?</a:t>
            </a:r>
            <a:endParaRPr lang="nb-NO" sz="2000" dirty="0"/>
          </a:p>
        </p:txBody>
      </p:sp>
      <p:sp>
        <p:nvSpPr>
          <p:cNvPr id="4" name="Plassholder for lysbildenummer 3"/>
          <p:cNvSpPr>
            <a:spLocks noGrp="1"/>
          </p:cNvSpPr>
          <p:nvPr>
            <p:ph type="sldNum" sz="quarter" idx="10"/>
          </p:nvPr>
        </p:nvSpPr>
        <p:spPr/>
        <p:txBody>
          <a:bodyPr/>
          <a:lstStyle/>
          <a:p>
            <a:fld id="{9C2A8049-8A12-4E74-9CEB-F634D483E328}" type="slidenum">
              <a:rPr lang="nb-NO" smtClean="0"/>
              <a:t>12</a:t>
            </a:fld>
            <a:endParaRPr lang="nb-NO"/>
          </a:p>
        </p:txBody>
      </p:sp>
    </p:spTree>
    <p:extLst>
      <p:ext uri="{BB962C8B-B14F-4D97-AF65-F5344CB8AC3E}">
        <p14:creationId xmlns:p14="http://schemas.microsoft.com/office/powerpoint/2010/main" val="3949913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2000" dirty="0"/>
          </a:p>
        </p:txBody>
      </p:sp>
      <p:sp>
        <p:nvSpPr>
          <p:cNvPr id="4" name="Plassholder for lysbildenummer 3"/>
          <p:cNvSpPr>
            <a:spLocks noGrp="1"/>
          </p:cNvSpPr>
          <p:nvPr>
            <p:ph type="sldNum" sz="quarter" idx="10"/>
          </p:nvPr>
        </p:nvSpPr>
        <p:spPr/>
        <p:txBody>
          <a:bodyPr/>
          <a:lstStyle/>
          <a:p>
            <a:fld id="{9C2A8049-8A12-4E74-9CEB-F634D483E328}" type="slidenum">
              <a:rPr lang="nb-NO" smtClean="0"/>
              <a:t>14</a:t>
            </a:fld>
            <a:endParaRPr lang="nb-NO"/>
          </a:p>
        </p:txBody>
      </p:sp>
    </p:spTree>
    <p:extLst>
      <p:ext uri="{BB962C8B-B14F-4D97-AF65-F5344CB8AC3E}">
        <p14:creationId xmlns:p14="http://schemas.microsoft.com/office/powerpoint/2010/main" val="25835107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9C2A8049-8A12-4E74-9CEB-F634D483E328}" type="slidenum">
              <a:rPr lang="nb-NO" smtClean="0"/>
              <a:t>16</a:t>
            </a:fld>
            <a:endParaRPr lang="nb-NO"/>
          </a:p>
        </p:txBody>
      </p:sp>
    </p:spTree>
    <p:extLst>
      <p:ext uri="{BB962C8B-B14F-4D97-AF65-F5344CB8AC3E}">
        <p14:creationId xmlns:p14="http://schemas.microsoft.com/office/powerpoint/2010/main" val="42888108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ovedslide, buet tittel undertittel">
    <p:spTree>
      <p:nvGrpSpPr>
        <p:cNvPr id="1" name=""/>
        <p:cNvGrpSpPr/>
        <p:nvPr/>
      </p:nvGrpSpPr>
      <p:grpSpPr>
        <a:xfrm>
          <a:off x="0" y="0"/>
          <a:ext cx="0" cy="0"/>
          <a:chOff x="0" y="0"/>
          <a:chExt cx="0" cy="0"/>
        </a:xfrm>
      </p:grpSpPr>
      <p:sp>
        <p:nvSpPr>
          <p:cNvPr id="12" name="Plassholder for bilde 11"/>
          <p:cNvSpPr>
            <a:spLocks noGrp="1"/>
          </p:cNvSpPr>
          <p:nvPr>
            <p:ph type="pic" sz="quarter" idx="13"/>
          </p:nvPr>
        </p:nvSpPr>
        <p:spPr>
          <a:xfrm>
            <a:off x="7" y="197708"/>
            <a:ext cx="9144000" cy="7110413"/>
          </a:xfrm>
        </p:spPr>
        <p:txBody>
          <a:bodyPr/>
          <a:lstStyle>
            <a:lvl1pPr marL="0" indent="0">
              <a:buNone/>
              <a:defRPr/>
            </a:lvl1pPr>
          </a:lstStyle>
          <a:p>
            <a:endParaRPr lang="nb-NO" dirty="0"/>
          </a:p>
        </p:txBody>
      </p:sp>
      <p:sp>
        <p:nvSpPr>
          <p:cNvPr id="7" name="Rektangel 19"/>
          <p:cNvSpPr/>
          <p:nvPr userDrawn="1"/>
        </p:nvSpPr>
        <p:spPr>
          <a:xfrm>
            <a:off x="0" y="4513811"/>
            <a:ext cx="9144007" cy="2344190"/>
          </a:xfrm>
          <a:custGeom>
            <a:avLst/>
            <a:gdLst>
              <a:gd name="connsiteX0" fmla="*/ 0 w 6553200"/>
              <a:gd name="connsiteY0" fmla="*/ 0 h 1547446"/>
              <a:gd name="connsiteX1" fmla="*/ 6553200 w 6553200"/>
              <a:gd name="connsiteY1" fmla="*/ 0 h 1547446"/>
              <a:gd name="connsiteX2" fmla="*/ 6553200 w 6553200"/>
              <a:gd name="connsiteY2" fmla="*/ 1547446 h 1547446"/>
              <a:gd name="connsiteX3" fmla="*/ 0 w 6553200"/>
              <a:gd name="connsiteY3" fmla="*/ 1547446 h 1547446"/>
              <a:gd name="connsiteX4" fmla="*/ 0 w 6553200"/>
              <a:gd name="connsiteY4" fmla="*/ 0 h 1547446"/>
              <a:gd name="connsiteX0" fmla="*/ 0 w 6553200"/>
              <a:gd name="connsiteY0" fmla="*/ 0 h 1547446"/>
              <a:gd name="connsiteX1" fmla="*/ 6553200 w 6553200"/>
              <a:gd name="connsiteY1" fmla="*/ 668215 h 1547446"/>
              <a:gd name="connsiteX2" fmla="*/ 6553200 w 6553200"/>
              <a:gd name="connsiteY2" fmla="*/ 1547446 h 1547446"/>
              <a:gd name="connsiteX3" fmla="*/ 0 w 6553200"/>
              <a:gd name="connsiteY3" fmla="*/ 1547446 h 1547446"/>
              <a:gd name="connsiteX4" fmla="*/ 0 w 6553200"/>
              <a:gd name="connsiteY4" fmla="*/ 0 h 1547446"/>
              <a:gd name="connsiteX0" fmla="*/ 0 w 6553200"/>
              <a:gd name="connsiteY0" fmla="*/ 0 h 1547446"/>
              <a:gd name="connsiteX1" fmla="*/ 6482862 w 6553200"/>
              <a:gd name="connsiteY1" fmla="*/ 46892 h 1547446"/>
              <a:gd name="connsiteX2" fmla="*/ 6553200 w 6553200"/>
              <a:gd name="connsiteY2" fmla="*/ 1547446 h 1547446"/>
              <a:gd name="connsiteX3" fmla="*/ 0 w 6553200"/>
              <a:gd name="connsiteY3" fmla="*/ 1547446 h 1547446"/>
              <a:gd name="connsiteX4" fmla="*/ 0 w 6553200"/>
              <a:gd name="connsiteY4" fmla="*/ 0 h 1547446"/>
              <a:gd name="connsiteX0" fmla="*/ 0 w 6553200"/>
              <a:gd name="connsiteY0" fmla="*/ 135965 h 1683411"/>
              <a:gd name="connsiteX1" fmla="*/ 6482862 w 6553200"/>
              <a:gd name="connsiteY1" fmla="*/ 182857 h 1683411"/>
              <a:gd name="connsiteX2" fmla="*/ 6553200 w 6553200"/>
              <a:gd name="connsiteY2" fmla="*/ 1683411 h 1683411"/>
              <a:gd name="connsiteX3" fmla="*/ 0 w 6553200"/>
              <a:gd name="connsiteY3" fmla="*/ 1683411 h 1683411"/>
              <a:gd name="connsiteX4" fmla="*/ 0 w 6553200"/>
              <a:gd name="connsiteY4" fmla="*/ 135965 h 1683411"/>
              <a:gd name="connsiteX0" fmla="*/ 0 w 6553200"/>
              <a:gd name="connsiteY0" fmla="*/ 305313 h 1852759"/>
              <a:gd name="connsiteX1" fmla="*/ 6482862 w 6553200"/>
              <a:gd name="connsiteY1" fmla="*/ 352205 h 1852759"/>
              <a:gd name="connsiteX2" fmla="*/ 6553200 w 6553200"/>
              <a:gd name="connsiteY2" fmla="*/ 1852759 h 1852759"/>
              <a:gd name="connsiteX3" fmla="*/ 0 w 6553200"/>
              <a:gd name="connsiteY3" fmla="*/ 1852759 h 1852759"/>
              <a:gd name="connsiteX4" fmla="*/ 0 w 6553200"/>
              <a:gd name="connsiteY4" fmla="*/ 305313 h 1852759"/>
              <a:gd name="connsiteX0" fmla="*/ 0 w 6553200"/>
              <a:gd name="connsiteY0" fmla="*/ 155911 h 1703357"/>
              <a:gd name="connsiteX1" fmla="*/ 6449682 w 6553200"/>
              <a:gd name="connsiteY1" fmla="*/ 802507 h 1703357"/>
              <a:gd name="connsiteX2" fmla="*/ 6553200 w 6553200"/>
              <a:gd name="connsiteY2" fmla="*/ 1703357 h 1703357"/>
              <a:gd name="connsiteX3" fmla="*/ 0 w 6553200"/>
              <a:gd name="connsiteY3" fmla="*/ 1703357 h 1703357"/>
              <a:gd name="connsiteX4" fmla="*/ 0 w 6553200"/>
              <a:gd name="connsiteY4" fmla="*/ 155911 h 1703357"/>
              <a:gd name="connsiteX0" fmla="*/ 0 w 6553200"/>
              <a:gd name="connsiteY0" fmla="*/ 134443 h 1681889"/>
              <a:gd name="connsiteX1" fmla="*/ 6457977 w 6553200"/>
              <a:gd name="connsiteY1" fmla="*/ 962768 h 1681889"/>
              <a:gd name="connsiteX2" fmla="*/ 6553200 w 6553200"/>
              <a:gd name="connsiteY2" fmla="*/ 1681889 h 1681889"/>
              <a:gd name="connsiteX3" fmla="*/ 0 w 6553200"/>
              <a:gd name="connsiteY3" fmla="*/ 1681889 h 1681889"/>
              <a:gd name="connsiteX4" fmla="*/ 0 w 6553200"/>
              <a:gd name="connsiteY4" fmla="*/ 134443 h 1681889"/>
              <a:gd name="connsiteX0" fmla="*/ 0 w 6461953"/>
              <a:gd name="connsiteY0" fmla="*/ 134443 h 1818186"/>
              <a:gd name="connsiteX1" fmla="*/ 6457977 w 6461953"/>
              <a:gd name="connsiteY1" fmla="*/ 962768 h 1818186"/>
              <a:gd name="connsiteX2" fmla="*/ 6461953 w 6461953"/>
              <a:gd name="connsiteY2" fmla="*/ 1818186 h 1818186"/>
              <a:gd name="connsiteX3" fmla="*/ 0 w 6461953"/>
              <a:gd name="connsiteY3" fmla="*/ 1681889 h 1818186"/>
              <a:gd name="connsiteX4" fmla="*/ 0 w 6461953"/>
              <a:gd name="connsiteY4" fmla="*/ 134443 h 1818186"/>
              <a:gd name="connsiteX0" fmla="*/ 0 w 6461953"/>
              <a:gd name="connsiteY0" fmla="*/ 170100 h 1853843"/>
              <a:gd name="connsiteX1" fmla="*/ 6457977 w 6461953"/>
              <a:gd name="connsiteY1" fmla="*/ 998425 h 1853843"/>
              <a:gd name="connsiteX2" fmla="*/ 6461953 w 6461953"/>
              <a:gd name="connsiteY2" fmla="*/ 1853843 h 1853843"/>
              <a:gd name="connsiteX3" fmla="*/ 0 w 6461953"/>
              <a:gd name="connsiteY3" fmla="*/ 1717546 h 1853843"/>
              <a:gd name="connsiteX4" fmla="*/ 0 w 6461953"/>
              <a:gd name="connsiteY4" fmla="*/ 170100 h 1853843"/>
              <a:gd name="connsiteX0" fmla="*/ 0 w 6466440"/>
              <a:gd name="connsiteY0" fmla="*/ 185240 h 1868983"/>
              <a:gd name="connsiteX1" fmla="*/ 6466272 w 6466440"/>
              <a:gd name="connsiteY1" fmla="*/ 922702 h 1868983"/>
              <a:gd name="connsiteX2" fmla="*/ 6461953 w 6466440"/>
              <a:gd name="connsiteY2" fmla="*/ 1868983 h 1868983"/>
              <a:gd name="connsiteX3" fmla="*/ 0 w 6466440"/>
              <a:gd name="connsiteY3" fmla="*/ 1732686 h 1868983"/>
              <a:gd name="connsiteX4" fmla="*/ 0 w 6466440"/>
              <a:gd name="connsiteY4" fmla="*/ 185240 h 1868983"/>
              <a:gd name="connsiteX0" fmla="*/ 0 w 6466440"/>
              <a:gd name="connsiteY0" fmla="*/ 148431 h 1832174"/>
              <a:gd name="connsiteX1" fmla="*/ 6466272 w 6466440"/>
              <a:gd name="connsiteY1" fmla="*/ 885893 h 1832174"/>
              <a:gd name="connsiteX2" fmla="*/ 6461953 w 6466440"/>
              <a:gd name="connsiteY2" fmla="*/ 1832174 h 1832174"/>
              <a:gd name="connsiteX3" fmla="*/ 0 w 6466440"/>
              <a:gd name="connsiteY3" fmla="*/ 1695877 h 1832174"/>
              <a:gd name="connsiteX4" fmla="*/ 0 w 6466440"/>
              <a:gd name="connsiteY4" fmla="*/ 148431 h 1832174"/>
              <a:gd name="connsiteX0" fmla="*/ 0 w 6466440"/>
              <a:gd name="connsiteY0" fmla="*/ 178184 h 1861927"/>
              <a:gd name="connsiteX1" fmla="*/ 6466272 w 6466440"/>
              <a:gd name="connsiteY1" fmla="*/ 915646 h 1861927"/>
              <a:gd name="connsiteX2" fmla="*/ 6461953 w 6466440"/>
              <a:gd name="connsiteY2" fmla="*/ 1861927 h 1861927"/>
              <a:gd name="connsiteX3" fmla="*/ 0 w 6466440"/>
              <a:gd name="connsiteY3" fmla="*/ 1725630 h 1861927"/>
              <a:gd name="connsiteX4" fmla="*/ 0 w 6466440"/>
              <a:gd name="connsiteY4" fmla="*/ 178184 h 1861927"/>
              <a:gd name="connsiteX0" fmla="*/ 0 w 6466440"/>
              <a:gd name="connsiteY0" fmla="*/ 47068 h 1730811"/>
              <a:gd name="connsiteX1" fmla="*/ 6466272 w 6466440"/>
              <a:gd name="connsiteY1" fmla="*/ 784530 h 1730811"/>
              <a:gd name="connsiteX2" fmla="*/ 6461953 w 6466440"/>
              <a:gd name="connsiteY2" fmla="*/ 1730811 h 1730811"/>
              <a:gd name="connsiteX3" fmla="*/ 0 w 6466440"/>
              <a:gd name="connsiteY3" fmla="*/ 1594514 h 1730811"/>
              <a:gd name="connsiteX4" fmla="*/ 0 w 6466440"/>
              <a:gd name="connsiteY4" fmla="*/ 47068 h 1730811"/>
              <a:gd name="connsiteX0" fmla="*/ 0 w 6466440"/>
              <a:gd name="connsiteY0" fmla="*/ 135738 h 1819481"/>
              <a:gd name="connsiteX1" fmla="*/ 6466272 w 6466440"/>
              <a:gd name="connsiteY1" fmla="*/ 873200 h 1819481"/>
              <a:gd name="connsiteX2" fmla="*/ 6461953 w 6466440"/>
              <a:gd name="connsiteY2" fmla="*/ 1819481 h 1819481"/>
              <a:gd name="connsiteX3" fmla="*/ 0 w 6466440"/>
              <a:gd name="connsiteY3" fmla="*/ 1683184 h 1819481"/>
              <a:gd name="connsiteX4" fmla="*/ 0 w 6466440"/>
              <a:gd name="connsiteY4" fmla="*/ 135738 h 1819481"/>
              <a:gd name="connsiteX0" fmla="*/ 0 w 6466440"/>
              <a:gd name="connsiteY0" fmla="*/ 135738 h 1819481"/>
              <a:gd name="connsiteX1" fmla="*/ 6466272 w 6466440"/>
              <a:gd name="connsiteY1" fmla="*/ 873200 h 1819481"/>
              <a:gd name="connsiteX2" fmla="*/ 6461953 w 6466440"/>
              <a:gd name="connsiteY2" fmla="*/ 1819481 h 1819481"/>
              <a:gd name="connsiteX3" fmla="*/ 16590 w 6466440"/>
              <a:gd name="connsiteY3" fmla="*/ 1719529 h 1819481"/>
              <a:gd name="connsiteX4" fmla="*/ 0 w 6466440"/>
              <a:gd name="connsiteY4" fmla="*/ 135738 h 1819481"/>
              <a:gd name="connsiteX0" fmla="*/ 0 w 6466440"/>
              <a:gd name="connsiteY0" fmla="*/ 135738 h 1819481"/>
              <a:gd name="connsiteX1" fmla="*/ 6466272 w 6466440"/>
              <a:gd name="connsiteY1" fmla="*/ 873200 h 1819481"/>
              <a:gd name="connsiteX2" fmla="*/ 6461953 w 6466440"/>
              <a:gd name="connsiteY2" fmla="*/ 1819481 h 1819481"/>
              <a:gd name="connsiteX3" fmla="*/ 16590 w 6466440"/>
              <a:gd name="connsiteY3" fmla="*/ 1719529 h 1819481"/>
              <a:gd name="connsiteX4" fmla="*/ 0 w 6466440"/>
              <a:gd name="connsiteY4" fmla="*/ 135738 h 1819481"/>
              <a:gd name="connsiteX0" fmla="*/ 0 w 6470248"/>
              <a:gd name="connsiteY0" fmla="*/ 135738 h 1783136"/>
              <a:gd name="connsiteX1" fmla="*/ 6466272 w 6470248"/>
              <a:gd name="connsiteY1" fmla="*/ 873200 h 1783136"/>
              <a:gd name="connsiteX2" fmla="*/ 6470248 w 6470248"/>
              <a:gd name="connsiteY2" fmla="*/ 1783136 h 1783136"/>
              <a:gd name="connsiteX3" fmla="*/ 16590 w 6470248"/>
              <a:gd name="connsiteY3" fmla="*/ 1719529 h 1783136"/>
              <a:gd name="connsiteX4" fmla="*/ 0 w 6470248"/>
              <a:gd name="connsiteY4" fmla="*/ 135738 h 1783136"/>
              <a:gd name="connsiteX0" fmla="*/ 0 w 6470253"/>
              <a:gd name="connsiteY0" fmla="*/ 135738 h 1783136"/>
              <a:gd name="connsiteX1" fmla="*/ 6466272 w 6470253"/>
              <a:gd name="connsiteY1" fmla="*/ 873200 h 1783136"/>
              <a:gd name="connsiteX2" fmla="*/ 6470248 w 6470253"/>
              <a:gd name="connsiteY2" fmla="*/ 1783136 h 1783136"/>
              <a:gd name="connsiteX3" fmla="*/ 16590 w 6470253"/>
              <a:gd name="connsiteY3" fmla="*/ 1719529 h 1783136"/>
              <a:gd name="connsiteX4" fmla="*/ 0 w 6470253"/>
              <a:gd name="connsiteY4" fmla="*/ 135738 h 1783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0253" h="1783136">
                <a:moveTo>
                  <a:pt x="0" y="135738"/>
                </a:moveTo>
                <a:cubicBezTo>
                  <a:pt x="2640636" y="-241049"/>
                  <a:pt x="4880492" y="218924"/>
                  <a:pt x="6466272" y="873200"/>
                </a:cubicBezTo>
                <a:cubicBezTo>
                  <a:pt x="6467597" y="1158339"/>
                  <a:pt x="6468923" y="1497997"/>
                  <a:pt x="6470248" y="1783136"/>
                </a:cubicBezTo>
                <a:cubicBezTo>
                  <a:pt x="6475779" y="1771021"/>
                  <a:pt x="2167809" y="1740731"/>
                  <a:pt x="16590" y="1719529"/>
                </a:cubicBezTo>
                <a:lnTo>
                  <a:pt x="0" y="135738"/>
                </a:lnTo>
                <a:close/>
              </a:path>
            </a:pathLst>
          </a:custGeom>
          <a:solidFill>
            <a:srgbClr val="EBF2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2000" dirty="0" err="1">
              <a:solidFill>
                <a:schemeClr val="bg1"/>
              </a:solidFill>
              <a:latin typeface="Corbel" pitchFamily="34" charset="0"/>
              <a:ea typeface="Verdana" pitchFamily="34" charset="0"/>
              <a:cs typeface="Verdana" pitchFamily="34" charset="0"/>
            </a:endParaRPr>
          </a:p>
        </p:txBody>
      </p:sp>
      <p:sp>
        <p:nvSpPr>
          <p:cNvPr id="8" name="Rektangel 19"/>
          <p:cNvSpPr/>
          <p:nvPr userDrawn="1"/>
        </p:nvSpPr>
        <p:spPr>
          <a:xfrm>
            <a:off x="0" y="4704746"/>
            <a:ext cx="9144007" cy="2405667"/>
          </a:xfrm>
          <a:custGeom>
            <a:avLst/>
            <a:gdLst>
              <a:gd name="connsiteX0" fmla="*/ 0 w 6553200"/>
              <a:gd name="connsiteY0" fmla="*/ 0 h 1547446"/>
              <a:gd name="connsiteX1" fmla="*/ 6553200 w 6553200"/>
              <a:gd name="connsiteY1" fmla="*/ 0 h 1547446"/>
              <a:gd name="connsiteX2" fmla="*/ 6553200 w 6553200"/>
              <a:gd name="connsiteY2" fmla="*/ 1547446 h 1547446"/>
              <a:gd name="connsiteX3" fmla="*/ 0 w 6553200"/>
              <a:gd name="connsiteY3" fmla="*/ 1547446 h 1547446"/>
              <a:gd name="connsiteX4" fmla="*/ 0 w 6553200"/>
              <a:gd name="connsiteY4" fmla="*/ 0 h 1547446"/>
              <a:gd name="connsiteX0" fmla="*/ 0 w 6553200"/>
              <a:gd name="connsiteY0" fmla="*/ 0 h 1547446"/>
              <a:gd name="connsiteX1" fmla="*/ 6553200 w 6553200"/>
              <a:gd name="connsiteY1" fmla="*/ 668215 h 1547446"/>
              <a:gd name="connsiteX2" fmla="*/ 6553200 w 6553200"/>
              <a:gd name="connsiteY2" fmla="*/ 1547446 h 1547446"/>
              <a:gd name="connsiteX3" fmla="*/ 0 w 6553200"/>
              <a:gd name="connsiteY3" fmla="*/ 1547446 h 1547446"/>
              <a:gd name="connsiteX4" fmla="*/ 0 w 6553200"/>
              <a:gd name="connsiteY4" fmla="*/ 0 h 1547446"/>
              <a:gd name="connsiteX0" fmla="*/ 0 w 6553200"/>
              <a:gd name="connsiteY0" fmla="*/ 0 h 1547446"/>
              <a:gd name="connsiteX1" fmla="*/ 6482862 w 6553200"/>
              <a:gd name="connsiteY1" fmla="*/ 46892 h 1547446"/>
              <a:gd name="connsiteX2" fmla="*/ 6553200 w 6553200"/>
              <a:gd name="connsiteY2" fmla="*/ 1547446 h 1547446"/>
              <a:gd name="connsiteX3" fmla="*/ 0 w 6553200"/>
              <a:gd name="connsiteY3" fmla="*/ 1547446 h 1547446"/>
              <a:gd name="connsiteX4" fmla="*/ 0 w 6553200"/>
              <a:gd name="connsiteY4" fmla="*/ 0 h 1547446"/>
              <a:gd name="connsiteX0" fmla="*/ 0 w 6553200"/>
              <a:gd name="connsiteY0" fmla="*/ 135965 h 1683411"/>
              <a:gd name="connsiteX1" fmla="*/ 6482862 w 6553200"/>
              <a:gd name="connsiteY1" fmla="*/ 182857 h 1683411"/>
              <a:gd name="connsiteX2" fmla="*/ 6553200 w 6553200"/>
              <a:gd name="connsiteY2" fmla="*/ 1683411 h 1683411"/>
              <a:gd name="connsiteX3" fmla="*/ 0 w 6553200"/>
              <a:gd name="connsiteY3" fmla="*/ 1683411 h 1683411"/>
              <a:gd name="connsiteX4" fmla="*/ 0 w 6553200"/>
              <a:gd name="connsiteY4" fmla="*/ 135965 h 1683411"/>
              <a:gd name="connsiteX0" fmla="*/ 0 w 6553200"/>
              <a:gd name="connsiteY0" fmla="*/ 305313 h 1852759"/>
              <a:gd name="connsiteX1" fmla="*/ 6482862 w 6553200"/>
              <a:gd name="connsiteY1" fmla="*/ 352205 h 1852759"/>
              <a:gd name="connsiteX2" fmla="*/ 6553200 w 6553200"/>
              <a:gd name="connsiteY2" fmla="*/ 1852759 h 1852759"/>
              <a:gd name="connsiteX3" fmla="*/ 0 w 6553200"/>
              <a:gd name="connsiteY3" fmla="*/ 1852759 h 1852759"/>
              <a:gd name="connsiteX4" fmla="*/ 0 w 6553200"/>
              <a:gd name="connsiteY4" fmla="*/ 305313 h 1852759"/>
              <a:gd name="connsiteX0" fmla="*/ 0 w 6553200"/>
              <a:gd name="connsiteY0" fmla="*/ 155911 h 1703357"/>
              <a:gd name="connsiteX1" fmla="*/ 6449682 w 6553200"/>
              <a:gd name="connsiteY1" fmla="*/ 802507 h 1703357"/>
              <a:gd name="connsiteX2" fmla="*/ 6553200 w 6553200"/>
              <a:gd name="connsiteY2" fmla="*/ 1703357 h 1703357"/>
              <a:gd name="connsiteX3" fmla="*/ 0 w 6553200"/>
              <a:gd name="connsiteY3" fmla="*/ 1703357 h 1703357"/>
              <a:gd name="connsiteX4" fmla="*/ 0 w 6553200"/>
              <a:gd name="connsiteY4" fmla="*/ 155911 h 1703357"/>
              <a:gd name="connsiteX0" fmla="*/ 0 w 6553200"/>
              <a:gd name="connsiteY0" fmla="*/ 134443 h 1681889"/>
              <a:gd name="connsiteX1" fmla="*/ 6457977 w 6553200"/>
              <a:gd name="connsiteY1" fmla="*/ 962768 h 1681889"/>
              <a:gd name="connsiteX2" fmla="*/ 6553200 w 6553200"/>
              <a:gd name="connsiteY2" fmla="*/ 1681889 h 1681889"/>
              <a:gd name="connsiteX3" fmla="*/ 0 w 6553200"/>
              <a:gd name="connsiteY3" fmla="*/ 1681889 h 1681889"/>
              <a:gd name="connsiteX4" fmla="*/ 0 w 6553200"/>
              <a:gd name="connsiteY4" fmla="*/ 134443 h 1681889"/>
              <a:gd name="connsiteX0" fmla="*/ 0 w 6461953"/>
              <a:gd name="connsiteY0" fmla="*/ 134443 h 1818186"/>
              <a:gd name="connsiteX1" fmla="*/ 6457977 w 6461953"/>
              <a:gd name="connsiteY1" fmla="*/ 962768 h 1818186"/>
              <a:gd name="connsiteX2" fmla="*/ 6461953 w 6461953"/>
              <a:gd name="connsiteY2" fmla="*/ 1818186 h 1818186"/>
              <a:gd name="connsiteX3" fmla="*/ 0 w 6461953"/>
              <a:gd name="connsiteY3" fmla="*/ 1681889 h 1818186"/>
              <a:gd name="connsiteX4" fmla="*/ 0 w 6461953"/>
              <a:gd name="connsiteY4" fmla="*/ 134443 h 1818186"/>
              <a:gd name="connsiteX0" fmla="*/ 0 w 6461953"/>
              <a:gd name="connsiteY0" fmla="*/ 170100 h 1853843"/>
              <a:gd name="connsiteX1" fmla="*/ 6457977 w 6461953"/>
              <a:gd name="connsiteY1" fmla="*/ 998425 h 1853843"/>
              <a:gd name="connsiteX2" fmla="*/ 6461953 w 6461953"/>
              <a:gd name="connsiteY2" fmla="*/ 1853843 h 1853843"/>
              <a:gd name="connsiteX3" fmla="*/ 0 w 6461953"/>
              <a:gd name="connsiteY3" fmla="*/ 1717546 h 1853843"/>
              <a:gd name="connsiteX4" fmla="*/ 0 w 6461953"/>
              <a:gd name="connsiteY4" fmla="*/ 170100 h 1853843"/>
              <a:gd name="connsiteX0" fmla="*/ 0 w 6466440"/>
              <a:gd name="connsiteY0" fmla="*/ 185240 h 1868983"/>
              <a:gd name="connsiteX1" fmla="*/ 6466272 w 6466440"/>
              <a:gd name="connsiteY1" fmla="*/ 922702 h 1868983"/>
              <a:gd name="connsiteX2" fmla="*/ 6461953 w 6466440"/>
              <a:gd name="connsiteY2" fmla="*/ 1868983 h 1868983"/>
              <a:gd name="connsiteX3" fmla="*/ 0 w 6466440"/>
              <a:gd name="connsiteY3" fmla="*/ 1732686 h 1868983"/>
              <a:gd name="connsiteX4" fmla="*/ 0 w 6466440"/>
              <a:gd name="connsiteY4" fmla="*/ 185240 h 1868983"/>
              <a:gd name="connsiteX0" fmla="*/ 0 w 6466440"/>
              <a:gd name="connsiteY0" fmla="*/ 148431 h 1832174"/>
              <a:gd name="connsiteX1" fmla="*/ 6466272 w 6466440"/>
              <a:gd name="connsiteY1" fmla="*/ 885893 h 1832174"/>
              <a:gd name="connsiteX2" fmla="*/ 6461953 w 6466440"/>
              <a:gd name="connsiteY2" fmla="*/ 1832174 h 1832174"/>
              <a:gd name="connsiteX3" fmla="*/ 0 w 6466440"/>
              <a:gd name="connsiteY3" fmla="*/ 1695877 h 1832174"/>
              <a:gd name="connsiteX4" fmla="*/ 0 w 6466440"/>
              <a:gd name="connsiteY4" fmla="*/ 148431 h 1832174"/>
              <a:gd name="connsiteX0" fmla="*/ 0 w 6466440"/>
              <a:gd name="connsiteY0" fmla="*/ 178184 h 1861927"/>
              <a:gd name="connsiteX1" fmla="*/ 6466272 w 6466440"/>
              <a:gd name="connsiteY1" fmla="*/ 915646 h 1861927"/>
              <a:gd name="connsiteX2" fmla="*/ 6461953 w 6466440"/>
              <a:gd name="connsiteY2" fmla="*/ 1861927 h 1861927"/>
              <a:gd name="connsiteX3" fmla="*/ 0 w 6466440"/>
              <a:gd name="connsiteY3" fmla="*/ 1725630 h 1861927"/>
              <a:gd name="connsiteX4" fmla="*/ 0 w 6466440"/>
              <a:gd name="connsiteY4" fmla="*/ 178184 h 1861927"/>
              <a:gd name="connsiteX0" fmla="*/ 0 w 6466440"/>
              <a:gd name="connsiteY0" fmla="*/ 47068 h 1730811"/>
              <a:gd name="connsiteX1" fmla="*/ 6466272 w 6466440"/>
              <a:gd name="connsiteY1" fmla="*/ 784530 h 1730811"/>
              <a:gd name="connsiteX2" fmla="*/ 6461953 w 6466440"/>
              <a:gd name="connsiteY2" fmla="*/ 1730811 h 1730811"/>
              <a:gd name="connsiteX3" fmla="*/ 0 w 6466440"/>
              <a:gd name="connsiteY3" fmla="*/ 1594514 h 1730811"/>
              <a:gd name="connsiteX4" fmla="*/ 0 w 6466440"/>
              <a:gd name="connsiteY4" fmla="*/ 47068 h 1730811"/>
              <a:gd name="connsiteX0" fmla="*/ 0 w 6466440"/>
              <a:gd name="connsiteY0" fmla="*/ 135738 h 1819481"/>
              <a:gd name="connsiteX1" fmla="*/ 6466272 w 6466440"/>
              <a:gd name="connsiteY1" fmla="*/ 873200 h 1819481"/>
              <a:gd name="connsiteX2" fmla="*/ 6461953 w 6466440"/>
              <a:gd name="connsiteY2" fmla="*/ 1819481 h 1819481"/>
              <a:gd name="connsiteX3" fmla="*/ 0 w 6466440"/>
              <a:gd name="connsiteY3" fmla="*/ 1683184 h 1819481"/>
              <a:gd name="connsiteX4" fmla="*/ 0 w 6466440"/>
              <a:gd name="connsiteY4" fmla="*/ 135738 h 1819481"/>
              <a:gd name="connsiteX0" fmla="*/ 0 w 6466440"/>
              <a:gd name="connsiteY0" fmla="*/ 135738 h 1819481"/>
              <a:gd name="connsiteX1" fmla="*/ 6466272 w 6466440"/>
              <a:gd name="connsiteY1" fmla="*/ 873200 h 1819481"/>
              <a:gd name="connsiteX2" fmla="*/ 6461953 w 6466440"/>
              <a:gd name="connsiteY2" fmla="*/ 1819481 h 1819481"/>
              <a:gd name="connsiteX3" fmla="*/ 16590 w 6466440"/>
              <a:gd name="connsiteY3" fmla="*/ 1719529 h 1819481"/>
              <a:gd name="connsiteX4" fmla="*/ 0 w 6466440"/>
              <a:gd name="connsiteY4" fmla="*/ 135738 h 1819481"/>
              <a:gd name="connsiteX0" fmla="*/ 0 w 6466440"/>
              <a:gd name="connsiteY0" fmla="*/ 135738 h 1819481"/>
              <a:gd name="connsiteX1" fmla="*/ 6466272 w 6466440"/>
              <a:gd name="connsiteY1" fmla="*/ 873200 h 1819481"/>
              <a:gd name="connsiteX2" fmla="*/ 6461953 w 6466440"/>
              <a:gd name="connsiteY2" fmla="*/ 1819481 h 1819481"/>
              <a:gd name="connsiteX3" fmla="*/ 16590 w 6466440"/>
              <a:gd name="connsiteY3" fmla="*/ 1719529 h 1819481"/>
              <a:gd name="connsiteX4" fmla="*/ 0 w 6466440"/>
              <a:gd name="connsiteY4" fmla="*/ 135738 h 1819481"/>
              <a:gd name="connsiteX0" fmla="*/ 0 w 6470248"/>
              <a:gd name="connsiteY0" fmla="*/ 135738 h 1783136"/>
              <a:gd name="connsiteX1" fmla="*/ 6466272 w 6470248"/>
              <a:gd name="connsiteY1" fmla="*/ 873200 h 1783136"/>
              <a:gd name="connsiteX2" fmla="*/ 6470248 w 6470248"/>
              <a:gd name="connsiteY2" fmla="*/ 1783136 h 1783136"/>
              <a:gd name="connsiteX3" fmla="*/ 16590 w 6470248"/>
              <a:gd name="connsiteY3" fmla="*/ 1719529 h 1783136"/>
              <a:gd name="connsiteX4" fmla="*/ 0 w 6470248"/>
              <a:gd name="connsiteY4" fmla="*/ 135738 h 1783136"/>
              <a:gd name="connsiteX0" fmla="*/ 0 w 6470253"/>
              <a:gd name="connsiteY0" fmla="*/ 135738 h 1783136"/>
              <a:gd name="connsiteX1" fmla="*/ 6466272 w 6470253"/>
              <a:gd name="connsiteY1" fmla="*/ 873200 h 1783136"/>
              <a:gd name="connsiteX2" fmla="*/ 6470248 w 6470253"/>
              <a:gd name="connsiteY2" fmla="*/ 1783136 h 1783136"/>
              <a:gd name="connsiteX3" fmla="*/ 16590 w 6470253"/>
              <a:gd name="connsiteY3" fmla="*/ 1719529 h 1783136"/>
              <a:gd name="connsiteX4" fmla="*/ 0 w 6470253"/>
              <a:gd name="connsiteY4" fmla="*/ 135738 h 1783136"/>
              <a:gd name="connsiteX0" fmla="*/ 0 w 6470253"/>
              <a:gd name="connsiteY0" fmla="*/ 135738 h 1783136"/>
              <a:gd name="connsiteX1" fmla="*/ 6466272 w 6470253"/>
              <a:gd name="connsiteY1" fmla="*/ 873200 h 1783136"/>
              <a:gd name="connsiteX2" fmla="*/ 6470248 w 6470253"/>
              <a:gd name="connsiteY2" fmla="*/ 1783136 h 1783136"/>
              <a:gd name="connsiteX3" fmla="*/ 3904 w 6470253"/>
              <a:gd name="connsiteY3" fmla="*/ 1726478 h 1783136"/>
              <a:gd name="connsiteX4" fmla="*/ 0 w 6470253"/>
              <a:gd name="connsiteY4" fmla="*/ 135738 h 1783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0253" h="1783136">
                <a:moveTo>
                  <a:pt x="0" y="135738"/>
                </a:moveTo>
                <a:cubicBezTo>
                  <a:pt x="2640636" y="-241049"/>
                  <a:pt x="4880492" y="218924"/>
                  <a:pt x="6466272" y="873200"/>
                </a:cubicBezTo>
                <a:cubicBezTo>
                  <a:pt x="6467597" y="1158339"/>
                  <a:pt x="6468923" y="1497997"/>
                  <a:pt x="6470248" y="1783136"/>
                </a:cubicBezTo>
                <a:cubicBezTo>
                  <a:pt x="6475779" y="1771021"/>
                  <a:pt x="2155123" y="1747680"/>
                  <a:pt x="3904" y="1726478"/>
                </a:cubicBezTo>
                <a:cubicBezTo>
                  <a:pt x="2603" y="1196231"/>
                  <a:pt x="1301" y="665985"/>
                  <a:pt x="0" y="135738"/>
                </a:cubicBezTo>
                <a:close/>
              </a:path>
            </a:pathLst>
          </a:custGeom>
          <a:solidFill>
            <a:srgbClr val="26416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2000" dirty="0" err="1">
              <a:solidFill>
                <a:schemeClr val="bg1"/>
              </a:solidFill>
              <a:latin typeface="Corbel" pitchFamily="34" charset="0"/>
              <a:ea typeface="Verdana" pitchFamily="34" charset="0"/>
              <a:cs typeface="Verdana" pitchFamily="34" charset="0"/>
            </a:endParaRPr>
          </a:p>
        </p:txBody>
      </p:sp>
      <p:pic>
        <p:nvPicPr>
          <p:cNvPr id="10" name="Bild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215447" y="5838475"/>
            <a:ext cx="963920" cy="869310"/>
          </a:xfrm>
          <a:prstGeom prst="rect">
            <a:avLst/>
          </a:prstGeom>
        </p:spPr>
      </p:pic>
      <p:sp>
        <p:nvSpPr>
          <p:cNvPr id="9" name="Undertittel 2"/>
          <p:cNvSpPr>
            <a:spLocks noGrp="1"/>
          </p:cNvSpPr>
          <p:nvPr>
            <p:ph type="subTitle" idx="1"/>
          </p:nvPr>
        </p:nvSpPr>
        <p:spPr>
          <a:xfrm>
            <a:off x="467928" y="6133487"/>
            <a:ext cx="6051665" cy="739311"/>
          </a:xfrm>
        </p:spPr>
        <p:txBody>
          <a:bodyPr>
            <a:normAutofit/>
          </a:bodyPr>
          <a:lstStyle>
            <a:lvl1pPr marL="0" indent="0">
              <a:buNone/>
              <a:defRPr sz="2000"/>
            </a:lvl1pPr>
          </a:lstStyle>
          <a:p>
            <a:pPr algn="l"/>
            <a:endParaRPr lang="nb-NO" dirty="0"/>
          </a:p>
        </p:txBody>
      </p:sp>
      <p:sp>
        <p:nvSpPr>
          <p:cNvPr id="2" name="Tittel 1"/>
          <p:cNvSpPr>
            <a:spLocks noGrp="1"/>
          </p:cNvSpPr>
          <p:nvPr>
            <p:ph type="title"/>
          </p:nvPr>
        </p:nvSpPr>
        <p:spPr>
          <a:xfrm>
            <a:off x="457203" y="5324219"/>
            <a:ext cx="8229600" cy="794471"/>
          </a:xfrm>
        </p:spPr>
        <p:txBody>
          <a:bodyPr>
            <a:normAutofit/>
          </a:bodyPr>
          <a:lstStyle>
            <a:lvl1pPr algn="l">
              <a:defRPr sz="3200">
                <a:solidFill>
                  <a:schemeClr val="bg1"/>
                </a:solidFill>
              </a:defRPr>
            </a:lvl1pPr>
          </a:lstStyle>
          <a:p>
            <a:r>
              <a:rPr lang="nb-NO"/>
              <a:t>Klikk for å redigere tittelstil</a:t>
            </a:r>
          </a:p>
        </p:txBody>
      </p:sp>
    </p:spTree>
    <p:extLst>
      <p:ext uri="{BB962C8B-B14F-4D97-AF65-F5344CB8AC3E}">
        <p14:creationId xmlns:p14="http://schemas.microsoft.com/office/powerpoint/2010/main" val="896726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1021492"/>
            <a:ext cx="3008313" cy="947588"/>
          </a:xfrm>
        </p:spPr>
        <p:txBody>
          <a:bodyPr anchor="b">
            <a:normAutofit/>
          </a:bodyPr>
          <a:lstStyle>
            <a:lvl1pPr algn="l">
              <a:defRPr sz="2400" b="0">
                <a:latin typeface="Woodford Bourne" charset="0"/>
                <a:ea typeface="Woodford Bourne" charset="0"/>
                <a:cs typeface="Woodford Bourne" charset="0"/>
              </a:defRPr>
            </a:lvl1pPr>
          </a:lstStyle>
          <a:p>
            <a:r>
              <a:rPr lang="nb-NO" dirty="0"/>
              <a:t>Klikk for å redigere tittelstil</a:t>
            </a:r>
          </a:p>
        </p:txBody>
      </p:sp>
      <p:sp>
        <p:nvSpPr>
          <p:cNvPr id="3" name="Plassholder for innhold 2"/>
          <p:cNvSpPr>
            <a:spLocks noGrp="1"/>
          </p:cNvSpPr>
          <p:nvPr>
            <p:ph idx="1"/>
          </p:nvPr>
        </p:nvSpPr>
        <p:spPr>
          <a:xfrm>
            <a:off x="3575050" y="1021492"/>
            <a:ext cx="5111750" cy="5000367"/>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tekst 3"/>
          <p:cNvSpPr>
            <a:spLocks noGrp="1"/>
          </p:cNvSpPr>
          <p:nvPr>
            <p:ph type="body" sz="half" idx="2"/>
          </p:nvPr>
        </p:nvSpPr>
        <p:spPr>
          <a:xfrm>
            <a:off x="457200" y="2084173"/>
            <a:ext cx="3008313" cy="393768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dirty="0"/>
              <a:t>Klikk for å redigere tekststiler i malen</a:t>
            </a:r>
          </a:p>
        </p:txBody>
      </p:sp>
      <p:sp>
        <p:nvSpPr>
          <p:cNvPr id="5" name="Plassholder for dato 4"/>
          <p:cNvSpPr>
            <a:spLocks noGrp="1"/>
          </p:cNvSpPr>
          <p:nvPr>
            <p:ph type="dt" sz="half" idx="10"/>
          </p:nvPr>
        </p:nvSpPr>
        <p:spPr/>
        <p:txBody>
          <a:bodyPr/>
          <a:lstStyle/>
          <a:p>
            <a:fld id="{B707B217-E5B1-7C42-B868-A854B78504CF}" type="datetimeFigureOut">
              <a:rPr lang="nb-NO" smtClean="0"/>
              <a:t>28.06.2019</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F08A5D47-7C05-3D42-89E8-8596BD2E973A}" type="slidenum">
              <a:rPr lang="nb-NO" smtClean="0"/>
              <a:t>‹#›</a:t>
            </a:fld>
            <a:endParaRPr lang="nb-NO"/>
          </a:p>
        </p:txBody>
      </p:sp>
    </p:spTree>
    <p:extLst>
      <p:ext uri="{BB962C8B-B14F-4D97-AF65-F5344CB8AC3E}">
        <p14:creationId xmlns:p14="http://schemas.microsoft.com/office/powerpoint/2010/main" val="2282325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792362"/>
            <a:ext cx="5486400" cy="566738"/>
          </a:xfrm>
        </p:spPr>
        <p:txBody>
          <a:bodyPr anchor="b"/>
          <a:lstStyle>
            <a:lvl1pPr algn="l">
              <a:defRPr sz="2000" b="0" i="0">
                <a:latin typeface="Woodford Bourne" charset="0"/>
                <a:ea typeface="Woodford Bourne" charset="0"/>
                <a:cs typeface="Woodford Bourne" charset="0"/>
              </a:defRPr>
            </a:lvl1pPr>
          </a:lstStyle>
          <a:p>
            <a:r>
              <a:rPr lang="nb-NO" dirty="0"/>
              <a:t>Klikk for å redigere tittelstil</a:t>
            </a:r>
          </a:p>
        </p:txBody>
      </p:sp>
      <p:sp>
        <p:nvSpPr>
          <p:cNvPr id="3" name="Plassholder for bilde 2"/>
          <p:cNvSpPr>
            <a:spLocks noGrp="1"/>
          </p:cNvSpPr>
          <p:nvPr>
            <p:ph type="pic" idx="1"/>
          </p:nvPr>
        </p:nvSpPr>
        <p:spPr>
          <a:xfrm>
            <a:off x="1792288" y="1252151"/>
            <a:ext cx="5486400" cy="347542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dirty="0"/>
              <a:t>Dra bildet til plassholderen eller klikk ikonet for å legge til</a:t>
            </a:r>
          </a:p>
        </p:txBody>
      </p:sp>
      <p:sp>
        <p:nvSpPr>
          <p:cNvPr id="4" name="Plassholder for tekst 3"/>
          <p:cNvSpPr>
            <a:spLocks noGrp="1"/>
          </p:cNvSpPr>
          <p:nvPr>
            <p:ph type="body" sz="half" idx="2"/>
          </p:nvPr>
        </p:nvSpPr>
        <p:spPr>
          <a:xfrm>
            <a:off x="1792288" y="5367338"/>
            <a:ext cx="5486400" cy="6709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dirty="0"/>
              <a:t>Klikk for å redigere tekststiler i malen</a:t>
            </a:r>
          </a:p>
        </p:txBody>
      </p:sp>
      <p:sp>
        <p:nvSpPr>
          <p:cNvPr id="5" name="Plassholder for dato 4"/>
          <p:cNvSpPr>
            <a:spLocks noGrp="1"/>
          </p:cNvSpPr>
          <p:nvPr>
            <p:ph type="dt" sz="half" idx="10"/>
          </p:nvPr>
        </p:nvSpPr>
        <p:spPr/>
        <p:txBody>
          <a:bodyPr/>
          <a:lstStyle/>
          <a:p>
            <a:fld id="{B707B217-E5B1-7C42-B868-A854B78504CF}" type="datetimeFigureOut">
              <a:rPr lang="nb-NO" smtClean="0"/>
              <a:t>28.06.2019</a:t>
            </a:fld>
            <a:endParaRPr lang="nb-NO"/>
          </a:p>
        </p:txBody>
      </p:sp>
      <p:sp>
        <p:nvSpPr>
          <p:cNvPr id="6" name="Plassholder for bunntekst 5"/>
          <p:cNvSpPr>
            <a:spLocks noGrp="1"/>
          </p:cNvSpPr>
          <p:nvPr>
            <p:ph type="ftr" sz="quarter" idx="11"/>
          </p:nvPr>
        </p:nvSpPr>
        <p:spPr/>
        <p:txBody>
          <a:bodyPr/>
          <a:lstStyle/>
          <a:p>
            <a:endParaRPr lang="nb-NO" dirty="0"/>
          </a:p>
        </p:txBody>
      </p:sp>
      <p:sp>
        <p:nvSpPr>
          <p:cNvPr id="7" name="Plassholder for lysbildenummer 6"/>
          <p:cNvSpPr>
            <a:spLocks noGrp="1"/>
          </p:cNvSpPr>
          <p:nvPr>
            <p:ph type="sldNum" sz="quarter" idx="12"/>
          </p:nvPr>
        </p:nvSpPr>
        <p:spPr/>
        <p:txBody>
          <a:bodyPr/>
          <a:lstStyle/>
          <a:p>
            <a:fld id="{F08A5D47-7C05-3D42-89E8-8596BD2E973A}" type="slidenum">
              <a:rPr lang="nb-NO" smtClean="0"/>
              <a:t>‹#›</a:t>
            </a:fld>
            <a:endParaRPr lang="nb-NO"/>
          </a:p>
        </p:txBody>
      </p:sp>
    </p:spTree>
    <p:extLst>
      <p:ext uri="{BB962C8B-B14F-4D97-AF65-F5344CB8AC3E}">
        <p14:creationId xmlns:p14="http://schemas.microsoft.com/office/powerpoint/2010/main" val="34310810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lvl1pPr>
              <a:defRPr sz="3200">
                <a:latin typeface="Woodford Bourne" charset="0"/>
                <a:ea typeface="Woodford Bourne" charset="0"/>
                <a:cs typeface="Woodford Bourne" charset="0"/>
              </a:defRPr>
            </a:lvl1pPr>
          </a:lstStyle>
          <a:p>
            <a:r>
              <a:rPr lang="nb-NO" dirty="0"/>
              <a:t>Klikk for å redigere tittelstil</a:t>
            </a:r>
          </a:p>
        </p:txBody>
      </p:sp>
      <p:sp>
        <p:nvSpPr>
          <p:cNvPr id="3" name="Plassholder for loddrett tekst 2"/>
          <p:cNvSpPr>
            <a:spLocks noGrp="1"/>
          </p:cNvSpPr>
          <p:nvPr>
            <p:ph type="body" orient="vert" idx="1"/>
          </p:nvPr>
        </p:nvSpPr>
        <p:spPr>
          <a:xfrm>
            <a:off x="457200" y="2148056"/>
            <a:ext cx="8229600" cy="3992563"/>
          </a:xfrm>
        </p:spPr>
        <p:txBody>
          <a:bodyPr vert="horz"/>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10"/>
          </p:nvPr>
        </p:nvSpPr>
        <p:spPr/>
        <p:txBody>
          <a:bodyPr/>
          <a:lstStyle/>
          <a:p>
            <a:fld id="{B707B217-E5B1-7C42-B868-A854B78504CF}" type="datetimeFigureOut">
              <a:rPr lang="nb-NO" smtClean="0"/>
              <a:t>28.06.2019</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F08A5D47-7C05-3D42-89E8-8596BD2E973A}" type="slidenum">
              <a:rPr lang="nb-NO" smtClean="0"/>
              <a:t>‹#›</a:t>
            </a:fld>
            <a:endParaRPr lang="nb-NO"/>
          </a:p>
        </p:txBody>
      </p:sp>
    </p:spTree>
    <p:extLst>
      <p:ext uri="{BB962C8B-B14F-4D97-AF65-F5344CB8AC3E}">
        <p14:creationId xmlns:p14="http://schemas.microsoft.com/office/powerpoint/2010/main" val="5054013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tel og stort bilde">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fld id="{B707B217-E5B1-7C42-B868-A854B78504CF}" type="datetimeFigureOut">
              <a:rPr lang="nb-NO" smtClean="0"/>
              <a:t>28.06.2019</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F08A5D47-7C05-3D42-89E8-8596BD2E973A}" type="slidenum">
              <a:rPr lang="nb-NO" smtClean="0"/>
              <a:t>‹#›</a:t>
            </a:fld>
            <a:endParaRPr lang="nb-NO"/>
          </a:p>
        </p:txBody>
      </p:sp>
      <p:sp>
        <p:nvSpPr>
          <p:cNvPr id="8" name="Plassholder for bilde 7"/>
          <p:cNvSpPr>
            <a:spLocks noGrp="1"/>
          </p:cNvSpPr>
          <p:nvPr>
            <p:ph type="pic" sz="quarter" idx="13"/>
          </p:nvPr>
        </p:nvSpPr>
        <p:spPr>
          <a:xfrm>
            <a:off x="905990" y="2010032"/>
            <a:ext cx="7381275" cy="3904736"/>
          </a:xfrm>
        </p:spPr>
        <p:txBody>
          <a:bodyPr/>
          <a:lstStyle>
            <a:lvl1pPr marL="0" indent="0">
              <a:buNone/>
              <a:defRPr/>
            </a:lvl1pPr>
          </a:lstStyle>
          <a:p>
            <a:endParaRPr lang="nb-NO" dirty="0"/>
          </a:p>
        </p:txBody>
      </p:sp>
      <p:sp>
        <p:nvSpPr>
          <p:cNvPr id="9" name="Tittel 1"/>
          <p:cNvSpPr>
            <a:spLocks noGrp="1"/>
          </p:cNvSpPr>
          <p:nvPr>
            <p:ph type="title"/>
          </p:nvPr>
        </p:nvSpPr>
        <p:spPr>
          <a:xfrm>
            <a:off x="905990" y="1005016"/>
            <a:ext cx="7381275" cy="927310"/>
          </a:xfrm>
        </p:spPr>
        <p:txBody>
          <a:bodyPr/>
          <a:lstStyle>
            <a:lvl1pPr>
              <a:defRPr>
                <a:latin typeface="Woodford Bourne" charset="0"/>
                <a:ea typeface="Woodford Bourne" charset="0"/>
                <a:cs typeface="Woodford Bourne" charset="0"/>
              </a:defRPr>
            </a:lvl1pPr>
          </a:lstStyle>
          <a:p>
            <a:r>
              <a:rPr lang="nb-NO" dirty="0"/>
              <a:t>Klikk for å redigere tittelstil</a:t>
            </a:r>
          </a:p>
        </p:txBody>
      </p:sp>
    </p:spTree>
    <p:extLst>
      <p:ext uri="{BB962C8B-B14F-4D97-AF65-F5344CB8AC3E}">
        <p14:creationId xmlns:p14="http://schemas.microsoft.com/office/powerpoint/2010/main" val="3047497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telside bue">
    <p:spTree>
      <p:nvGrpSpPr>
        <p:cNvPr id="1" name=""/>
        <p:cNvGrpSpPr/>
        <p:nvPr/>
      </p:nvGrpSpPr>
      <p:grpSpPr>
        <a:xfrm>
          <a:off x="0" y="0"/>
          <a:ext cx="0" cy="0"/>
          <a:chOff x="0" y="0"/>
          <a:chExt cx="0" cy="0"/>
        </a:xfrm>
      </p:grpSpPr>
      <p:sp>
        <p:nvSpPr>
          <p:cNvPr id="11" name="Plassholder for bilde 10"/>
          <p:cNvSpPr>
            <a:spLocks noGrp="1"/>
          </p:cNvSpPr>
          <p:nvPr>
            <p:ph type="pic" sz="quarter" idx="13"/>
          </p:nvPr>
        </p:nvSpPr>
        <p:spPr>
          <a:xfrm>
            <a:off x="0" y="6689"/>
            <a:ext cx="9144000" cy="6367463"/>
          </a:xfrm>
        </p:spPr>
        <p:txBody>
          <a:bodyPr/>
          <a:lstStyle>
            <a:lvl1pPr marL="0" indent="0">
              <a:buNone/>
              <a:defRPr/>
            </a:lvl1pPr>
          </a:lstStyle>
          <a:p>
            <a:endParaRPr lang="nb-NO"/>
          </a:p>
        </p:txBody>
      </p:sp>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B707B217-E5B1-7C42-B868-A854B78504CF}" type="datetimeFigureOut">
              <a:rPr lang="nb-NO" smtClean="0"/>
              <a:pPr/>
              <a:t>28.06.2019</a:t>
            </a:fld>
            <a:endParaRPr lang="nb-NO" dirty="0"/>
          </a:p>
        </p:txBody>
      </p:sp>
      <p:sp>
        <p:nvSpPr>
          <p:cNvPr id="4" name="Plassholder for bunntekst 3"/>
          <p:cNvSpPr>
            <a:spLocks noGrp="1"/>
          </p:cNvSpPr>
          <p:nvPr>
            <p:ph type="ftr" sz="quarter" idx="11"/>
          </p:nvPr>
        </p:nvSpPr>
        <p:spPr/>
        <p:txBody>
          <a:bodyPr/>
          <a:lstStyle/>
          <a:p>
            <a:endParaRPr lang="nb-NO" dirty="0"/>
          </a:p>
        </p:txBody>
      </p:sp>
      <p:sp>
        <p:nvSpPr>
          <p:cNvPr id="5" name="Plassholder for lysbildenummer 4"/>
          <p:cNvSpPr>
            <a:spLocks noGrp="1"/>
          </p:cNvSpPr>
          <p:nvPr>
            <p:ph type="sldNum" sz="quarter" idx="12"/>
          </p:nvPr>
        </p:nvSpPr>
        <p:spPr/>
        <p:txBody>
          <a:bodyPr/>
          <a:lstStyle/>
          <a:p>
            <a:fld id="{F08A5D47-7C05-3D42-89E8-8596BD2E973A}" type="slidenum">
              <a:rPr lang="nb-NO" smtClean="0"/>
              <a:t>‹#›</a:t>
            </a:fld>
            <a:endParaRPr lang="nb-NO" dirty="0"/>
          </a:p>
        </p:txBody>
      </p:sp>
      <p:sp>
        <p:nvSpPr>
          <p:cNvPr id="6" name="Friform 5"/>
          <p:cNvSpPr/>
          <p:nvPr userDrawn="1"/>
        </p:nvSpPr>
        <p:spPr>
          <a:xfrm>
            <a:off x="0" y="4646813"/>
            <a:ext cx="9144000" cy="2218615"/>
          </a:xfrm>
          <a:custGeom>
            <a:avLst/>
            <a:gdLst>
              <a:gd name="connsiteX0" fmla="*/ 0 w 9144000"/>
              <a:gd name="connsiteY0" fmla="*/ 0 h 2127137"/>
              <a:gd name="connsiteX1" fmla="*/ 250879 w 9144000"/>
              <a:gd name="connsiteY1" fmla="*/ 96626 h 2127137"/>
              <a:gd name="connsiteX2" fmla="*/ 8436033 w 9144000"/>
              <a:gd name="connsiteY2" fmla="*/ 1271439 h 2127137"/>
              <a:gd name="connsiteX3" fmla="*/ 9144000 w 9144000"/>
              <a:gd name="connsiteY3" fmla="*/ 1279855 h 2127137"/>
              <a:gd name="connsiteX4" fmla="*/ 9144000 w 9144000"/>
              <a:gd name="connsiteY4" fmla="*/ 2127137 h 2127137"/>
              <a:gd name="connsiteX5" fmla="*/ 0 w 9144000"/>
              <a:gd name="connsiteY5" fmla="*/ 2127137 h 2127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2127137">
                <a:moveTo>
                  <a:pt x="0" y="0"/>
                </a:moveTo>
                <a:lnTo>
                  <a:pt x="250879" y="96626"/>
                </a:lnTo>
                <a:cubicBezTo>
                  <a:pt x="3597585" y="1368905"/>
                  <a:pt x="4572014" y="1236597"/>
                  <a:pt x="8436033" y="1271439"/>
                </a:cubicBezTo>
                <a:lnTo>
                  <a:pt x="9144000" y="1279855"/>
                </a:lnTo>
                <a:lnTo>
                  <a:pt x="9144000" y="2127137"/>
                </a:lnTo>
                <a:lnTo>
                  <a:pt x="0" y="2127137"/>
                </a:lnTo>
                <a:close/>
              </a:path>
            </a:pathLst>
          </a:cu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2000" dirty="0" err="1">
              <a:solidFill>
                <a:schemeClr val="bg1"/>
              </a:solidFill>
              <a:latin typeface="Corbel" pitchFamily="34" charset="0"/>
              <a:ea typeface="Verdana" pitchFamily="34" charset="0"/>
              <a:cs typeface="Verdana" pitchFamily="34" charset="0"/>
            </a:endParaRPr>
          </a:p>
        </p:txBody>
      </p:sp>
      <p:sp>
        <p:nvSpPr>
          <p:cNvPr id="7" name="Friform 6"/>
          <p:cNvSpPr/>
          <p:nvPr userDrawn="1"/>
        </p:nvSpPr>
        <p:spPr>
          <a:xfrm>
            <a:off x="0" y="5012575"/>
            <a:ext cx="9144000" cy="1837113"/>
          </a:xfrm>
          <a:custGeom>
            <a:avLst/>
            <a:gdLst>
              <a:gd name="connsiteX0" fmla="*/ 0 w 9144000"/>
              <a:gd name="connsiteY0" fmla="*/ 0 h 2127137"/>
              <a:gd name="connsiteX1" fmla="*/ 250879 w 9144000"/>
              <a:gd name="connsiteY1" fmla="*/ 96626 h 2127137"/>
              <a:gd name="connsiteX2" fmla="*/ 8436033 w 9144000"/>
              <a:gd name="connsiteY2" fmla="*/ 1271439 h 2127137"/>
              <a:gd name="connsiteX3" fmla="*/ 9144000 w 9144000"/>
              <a:gd name="connsiteY3" fmla="*/ 1279855 h 2127137"/>
              <a:gd name="connsiteX4" fmla="*/ 9144000 w 9144000"/>
              <a:gd name="connsiteY4" fmla="*/ 2127137 h 2127137"/>
              <a:gd name="connsiteX5" fmla="*/ 0 w 9144000"/>
              <a:gd name="connsiteY5" fmla="*/ 2127137 h 2127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2127137">
                <a:moveTo>
                  <a:pt x="0" y="0"/>
                </a:moveTo>
                <a:lnTo>
                  <a:pt x="250879" y="96626"/>
                </a:lnTo>
                <a:cubicBezTo>
                  <a:pt x="3597585" y="1368905"/>
                  <a:pt x="4572014" y="1236597"/>
                  <a:pt x="8436033" y="1271439"/>
                </a:cubicBezTo>
                <a:lnTo>
                  <a:pt x="9144000" y="1279855"/>
                </a:lnTo>
                <a:lnTo>
                  <a:pt x="9144000" y="2127137"/>
                </a:lnTo>
                <a:lnTo>
                  <a:pt x="0" y="2127137"/>
                </a:lnTo>
                <a:close/>
              </a:path>
            </a:pathLst>
          </a:custGeom>
          <a:solidFill>
            <a:srgbClr val="26416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2000" dirty="0" err="1">
              <a:solidFill>
                <a:schemeClr val="bg1"/>
              </a:solidFill>
              <a:latin typeface="Corbel" pitchFamily="34" charset="0"/>
              <a:ea typeface="Verdana" pitchFamily="34" charset="0"/>
              <a:cs typeface="Verdana" pitchFamily="34" charset="0"/>
            </a:endParaRPr>
          </a:p>
        </p:txBody>
      </p:sp>
      <p:sp>
        <p:nvSpPr>
          <p:cNvPr id="8" name="Tittel 1"/>
          <p:cNvSpPr txBox="1">
            <a:spLocks/>
          </p:cNvSpPr>
          <p:nvPr userDrawn="1"/>
        </p:nvSpPr>
        <p:spPr>
          <a:xfrm>
            <a:off x="457199" y="5899458"/>
            <a:ext cx="8229600" cy="94191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kern="1200">
                <a:solidFill>
                  <a:schemeClr val="tx1"/>
                </a:solidFill>
                <a:latin typeface="+mj-lt"/>
                <a:ea typeface="+mj-ea"/>
                <a:cs typeface="+mj-cs"/>
              </a:defRPr>
            </a:lvl1pPr>
          </a:lstStyle>
          <a:p>
            <a:pPr algn="l"/>
            <a:r>
              <a:rPr lang="nb-NO" sz="3200">
                <a:solidFill>
                  <a:schemeClr val="bg1"/>
                </a:solidFill>
              </a:rPr>
              <a:t>Kapittelside</a:t>
            </a:r>
            <a:endParaRPr lang="nb-NO" sz="3200" dirty="0">
              <a:solidFill>
                <a:schemeClr val="bg1"/>
              </a:solidFill>
            </a:endParaRPr>
          </a:p>
        </p:txBody>
      </p:sp>
      <p:pic>
        <p:nvPicPr>
          <p:cNvPr id="9" name="Bild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462740" y="6271797"/>
            <a:ext cx="448118" cy="411631"/>
          </a:xfrm>
          <a:prstGeom prst="rect">
            <a:avLst/>
          </a:prstGeom>
        </p:spPr>
      </p:pic>
    </p:spTree>
    <p:extLst>
      <p:ext uri="{BB962C8B-B14F-4D97-AF65-F5344CB8AC3E}">
        <p14:creationId xmlns:p14="http://schemas.microsoft.com/office/powerpoint/2010/main" val="647352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143290"/>
            <a:ext cx="7772400" cy="1362075"/>
          </a:xfrm>
        </p:spPr>
        <p:txBody>
          <a:bodyPr anchor="t">
            <a:normAutofit/>
          </a:bodyPr>
          <a:lstStyle>
            <a:lvl1pPr algn="l">
              <a:defRPr sz="3200" b="0" cap="all">
                <a:latin typeface="Woodford Bourne" charset="0"/>
                <a:ea typeface="Woodford Bourne" charset="0"/>
                <a:cs typeface="Woodford Bourne" charset="0"/>
              </a:defRPr>
            </a:lvl1pPr>
          </a:lstStyle>
          <a:p>
            <a:r>
              <a:rPr lang="nb-NO" dirty="0"/>
              <a:t>Klikk for å redigere tittelstil</a:t>
            </a:r>
          </a:p>
        </p:txBody>
      </p:sp>
      <p:sp>
        <p:nvSpPr>
          <p:cNvPr id="3" name="Plassholder for tekst 2"/>
          <p:cNvSpPr>
            <a:spLocks noGrp="1"/>
          </p:cNvSpPr>
          <p:nvPr>
            <p:ph type="body" idx="1"/>
          </p:nvPr>
        </p:nvSpPr>
        <p:spPr>
          <a:xfrm>
            <a:off x="722313" y="264310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dirty="0"/>
              <a:t>Klikk for å redigere tekststiler i malen</a:t>
            </a:r>
          </a:p>
        </p:txBody>
      </p:sp>
      <p:sp>
        <p:nvSpPr>
          <p:cNvPr id="4" name="Plassholder for dato 3"/>
          <p:cNvSpPr>
            <a:spLocks noGrp="1"/>
          </p:cNvSpPr>
          <p:nvPr>
            <p:ph type="dt" sz="half" idx="10"/>
          </p:nvPr>
        </p:nvSpPr>
        <p:spPr/>
        <p:txBody>
          <a:bodyPr/>
          <a:lstStyle/>
          <a:p>
            <a:fld id="{B707B217-E5B1-7C42-B868-A854B78504CF}" type="datetimeFigureOut">
              <a:rPr lang="nb-NO" smtClean="0"/>
              <a:t>28.06.2019</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F08A5D47-7C05-3D42-89E8-8596BD2E973A}" type="slidenum">
              <a:rPr lang="nb-NO" smtClean="0"/>
              <a:t>‹#›</a:t>
            </a:fld>
            <a:endParaRPr lang="nb-NO"/>
          </a:p>
        </p:txBody>
      </p:sp>
    </p:spTree>
    <p:extLst>
      <p:ext uri="{BB962C8B-B14F-4D97-AF65-F5344CB8AC3E}">
        <p14:creationId xmlns:p14="http://schemas.microsoft.com/office/powerpoint/2010/main" val="1040901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lvl1pPr>
              <a:defRPr sz="3200"/>
            </a:lvl1pPr>
          </a:lstStyle>
          <a:p>
            <a:r>
              <a:rPr lang="nb-NO" dirty="0"/>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B707B217-E5B1-7C42-B868-A854B78504CF}" type="datetimeFigureOut">
              <a:rPr lang="nb-NO" smtClean="0"/>
              <a:t>28.06.2019</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F08A5D47-7C05-3D42-89E8-8596BD2E973A}" type="slidenum">
              <a:rPr lang="nb-NO" smtClean="0"/>
              <a:t>‹#›</a:t>
            </a:fld>
            <a:endParaRPr lang="nb-NO"/>
          </a:p>
        </p:txBody>
      </p:sp>
    </p:spTree>
    <p:extLst>
      <p:ext uri="{BB962C8B-B14F-4D97-AF65-F5344CB8AC3E}">
        <p14:creationId xmlns:p14="http://schemas.microsoft.com/office/powerpoint/2010/main" val="1519454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normAutofit/>
          </a:bodyPr>
          <a:lstStyle>
            <a:lvl1pPr>
              <a:defRPr sz="3200" b="0" i="0">
                <a:latin typeface="Woodford Bourne" charset="0"/>
                <a:ea typeface="Woodford Bourne" charset="0"/>
                <a:cs typeface="Woodford Bourne" charset="0"/>
              </a:defRPr>
            </a:lvl1pPr>
          </a:lstStyle>
          <a:p>
            <a:r>
              <a:rPr lang="nb-NO" dirty="0"/>
              <a:t>Klikk for å redigere tittelstil</a:t>
            </a:r>
          </a:p>
        </p:txBody>
      </p:sp>
      <p:sp>
        <p:nvSpPr>
          <p:cNvPr id="3" name="Undertittel 2"/>
          <p:cNvSpPr>
            <a:spLocks noGrp="1"/>
          </p:cNvSpPr>
          <p:nvPr>
            <p:ph type="subTitle" idx="1"/>
          </p:nvPr>
        </p:nvSpPr>
        <p:spPr>
          <a:xfrm>
            <a:off x="1371600" y="3886200"/>
            <a:ext cx="6400800" cy="17526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a:t>Klikk for å redigere undertittelstil i malen</a:t>
            </a:r>
          </a:p>
        </p:txBody>
      </p:sp>
      <p:sp>
        <p:nvSpPr>
          <p:cNvPr id="4" name="Plassholder for dato 3"/>
          <p:cNvSpPr>
            <a:spLocks noGrp="1"/>
          </p:cNvSpPr>
          <p:nvPr>
            <p:ph type="dt" sz="half" idx="10"/>
          </p:nvPr>
        </p:nvSpPr>
        <p:spPr/>
        <p:txBody>
          <a:bodyPr/>
          <a:lstStyle/>
          <a:p>
            <a:fld id="{B707B217-E5B1-7C42-B868-A854B78504CF}" type="datetimeFigureOut">
              <a:rPr lang="nb-NO" smtClean="0"/>
              <a:t>28.06.2019</a:t>
            </a:fld>
            <a:endParaRPr lang="nb-NO" dirty="0"/>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F08A5D47-7C05-3D42-89E8-8596BD2E973A}" type="slidenum">
              <a:rPr lang="nb-NO" smtClean="0"/>
              <a:t>‹#›</a:t>
            </a:fld>
            <a:endParaRPr lang="nb-NO"/>
          </a:p>
        </p:txBody>
      </p:sp>
    </p:spTree>
    <p:extLst>
      <p:ext uri="{BB962C8B-B14F-4D97-AF65-F5344CB8AC3E}">
        <p14:creationId xmlns:p14="http://schemas.microsoft.com/office/powerpoint/2010/main" val="3982858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atin typeface="Woodford Bourne" charset="0"/>
                <a:ea typeface="Woodford Bourne" charset="0"/>
                <a:cs typeface="Woodford Bourne" charset="0"/>
              </a:defRPr>
            </a:lvl1pPr>
          </a:lstStyle>
          <a:p>
            <a:r>
              <a:rPr lang="nb-NO" dirty="0"/>
              <a:t>Klikk for å redigere tittelstil</a:t>
            </a:r>
          </a:p>
        </p:txBody>
      </p:sp>
      <p:sp>
        <p:nvSpPr>
          <p:cNvPr id="3" name="Plassholder for innhold 2"/>
          <p:cNvSpPr>
            <a:spLocks noGrp="1"/>
          </p:cNvSpPr>
          <p:nvPr>
            <p:ph sz="half" idx="1"/>
          </p:nvPr>
        </p:nvSpPr>
        <p:spPr>
          <a:xfrm>
            <a:off x="457200" y="2075935"/>
            <a:ext cx="4038600" cy="392121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innhold 3"/>
          <p:cNvSpPr>
            <a:spLocks noGrp="1"/>
          </p:cNvSpPr>
          <p:nvPr>
            <p:ph sz="half" idx="2"/>
          </p:nvPr>
        </p:nvSpPr>
        <p:spPr>
          <a:xfrm>
            <a:off x="4648200" y="2075935"/>
            <a:ext cx="4038600" cy="392121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Plassholder for dato 4"/>
          <p:cNvSpPr>
            <a:spLocks noGrp="1"/>
          </p:cNvSpPr>
          <p:nvPr>
            <p:ph type="dt" sz="half" idx="10"/>
          </p:nvPr>
        </p:nvSpPr>
        <p:spPr/>
        <p:txBody>
          <a:bodyPr/>
          <a:lstStyle/>
          <a:p>
            <a:fld id="{B707B217-E5B1-7C42-B868-A854B78504CF}" type="datetimeFigureOut">
              <a:rPr lang="nb-NO" smtClean="0"/>
              <a:t>28.06.2019</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F08A5D47-7C05-3D42-89E8-8596BD2E973A}" type="slidenum">
              <a:rPr lang="nb-NO" smtClean="0"/>
              <a:t>‹#›</a:t>
            </a:fld>
            <a:endParaRPr lang="nb-NO"/>
          </a:p>
        </p:txBody>
      </p:sp>
    </p:spTree>
    <p:extLst>
      <p:ext uri="{BB962C8B-B14F-4D97-AF65-F5344CB8AC3E}">
        <p14:creationId xmlns:p14="http://schemas.microsoft.com/office/powerpoint/2010/main" val="2670081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57200" y="984511"/>
            <a:ext cx="8229600" cy="927310"/>
          </a:xfrm>
        </p:spPr>
        <p:txBody>
          <a:bodyPr/>
          <a:lstStyle>
            <a:lvl1pPr>
              <a:defRPr b="0" i="0">
                <a:latin typeface="Woodford Bourne" charset="0"/>
                <a:ea typeface="Woodford Bourne" charset="0"/>
                <a:cs typeface="Woodford Bourne" charset="0"/>
              </a:defRPr>
            </a:lvl1pPr>
          </a:lstStyle>
          <a:p>
            <a:r>
              <a:rPr lang="nb-NO" dirty="0"/>
              <a:t>Klikk for å redigere tittelstil</a:t>
            </a:r>
          </a:p>
        </p:txBody>
      </p:sp>
      <p:sp>
        <p:nvSpPr>
          <p:cNvPr id="3" name="Plassholder for tekst 2"/>
          <p:cNvSpPr>
            <a:spLocks noGrp="1"/>
          </p:cNvSpPr>
          <p:nvPr>
            <p:ph type="body" idx="1"/>
          </p:nvPr>
        </p:nvSpPr>
        <p:spPr>
          <a:xfrm>
            <a:off x="457200" y="214200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Klikk for å redigere tekststiler i malen</a:t>
            </a:r>
          </a:p>
        </p:txBody>
      </p:sp>
      <p:sp>
        <p:nvSpPr>
          <p:cNvPr id="4" name="Plassholder for innhold 3"/>
          <p:cNvSpPr>
            <a:spLocks noGrp="1"/>
          </p:cNvSpPr>
          <p:nvPr>
            <p:ph sz="half" idx="2"/>
          </p:nvPr>
        </p:nvSpPr>
        <p:spPr>
          <a:xfrm>
            <a:off x="457200" y="2842053"/>
            <a:ext cx="4040188" cy="31715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Plassholder for tekst 4"/>
          <p:cNvSpPr>
            <a:spLocks noGrp="1"/>
          </p:cNvSpPr>
          <p:nvPr>
            <p:ph type="body" sz="quarter" idx="3"/>
          </p:nvPr>
        </p:nvSpPr>
        <p:spPr>
          <a:xfrm>
            <a:off x="4645025" y="2133942"/>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Klikk for å redigere tekststiler i malen</a:t>
            </a:r>
          </a:p>
        </p:txBody>
      </p:sp>
      <p:sp>
        <p:nvSpPr>
          <p:cNvPr id="6" name="Plassholder for innhold 5"/>
          <p:cNvSpPr>
            <a:spLocks noGrp="1"/>
          </p:cNvSpPr>
          <p:nvPr>
            <p:ph sz="quarter" idx="4"/>
          </p:nvPr>
        </p:nvSpPr>
        <p:spPr>
          <a:xfrm>
            <a:off x="4645025" y="2842053"/>
            <a:ext cx="4041775" cy="31715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7" name="Plassholder for dato 6"/>
          <p:cNvSpPr>
            <a:spLocks noGrp="1"/>
          </p:cNvSpPr>
          <p:nvPr>
            <p:ph type="dt" sz="half" idx="10"/>
          </p:nvPr>
        </p:nvSpPr>
        <p:spPr/>
        <p:txBody>
          <a:bodyPr/>
          <a:lstStyle/>
          <a:p>
            <a:fld id="{B707B217-E5B1-7C42-B868-A854B78504CF}" type="datetimeFigureOut">
              <a:rPr lang="nb-NO" smtClean="0"/>
              <a:t>28.06.2019</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F08A5D47-7C05-3D42-89E8-8596BD2E973A}" type="slidenum">
              <a:rPr lang="nb-NO" smtClean="0"/>
              <a:t>‹#›</a:t>
            </a:fld>
            <a:endParaRPr lang="nb-NO"/>
          </a:p>
        </p:txBody>
      </p:sp>
    </p:spTree>
    <p:extLst>
      <p:ext uri="{BB962C8B-B14F-4D97-AF65-F5344CB8AC3E}">
        <p14:creationId xmlns:p14="http://schemas.microsoft.com/office/powerpoint/2010/main" val="977794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atin typeface="Woodford Bourne" charset="0"/>
                <a:ea typeface="Woodford Bourne" charset="0"/>
                <a:cs typeface="Woodford Bourne" charset="0"/>
              </a:defRPr>
            </a:lvl1pPr>
          </a:lstStyle>
          <a:p>
            <a:r>
              <a:rPr lang="nb-NO" dirty="0"/>
              <a:t>Klikk for å redigere tittelstil</a:t>
            </a:r>
          </a:p>
        </p:txBody>
      </p:sp>
      <p:sp>
        <p:nvSpPr>
          <p:cNvPr id="3" name="Plassholder for dato 2"/>
          <p:cNvSpPr>
            <a:spLocks noGrp="1"/>
          </p:cNvSpPr>
          <p:nvPr>
            <p:ph type="dt" sz="half" idx="10"/>
          </p:nvPr>
        </p:nvSpPr>
        <p:spPr/>
        <p:txBody>
          <a:bodyPr/>
          <a:lstStyle/>
          <a:p>
            <a:fld id="{B707B217-E5B1-7C42-B868-A854B78504CF}" type="datetimeFigureOut">
              <a:rPr lang="nb-NO" smtClean="0"/>
              <a:t>28.06.2019</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F08A5D47-7C05-3D42-89E8-8596BD2E973A}" type="slidenum">
              <a:rPr lang="nb-NO" smtClean="0"/>
              <a:t>‹#›</a:t>
            </a:fld>
            <a:endParaRPr lang="nb-NO"/>
          </a:p>
        </p:txBody>
      </p:sp>
    </p:spTree>
    <p:extLst>
      <p:ext uri="{BB962C8B-B14F-4D97-AF65-F5344CB8AC3E}">
        <p14:creationId xmlns:p14="http://schemas.microsoft.com/office/powerpoint/2010/main" val="1438621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B707B217-E5B1-7C42-B868-A854B78504CF}" type="datetimeFigureOut">
              <a:rPr lang="nb-NO" smtClean="0"/>
              <a:t>28.06.2019</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F08A5D47-7C05-3D42-89E8-8596BD2E973A}" type="slidenum">
              <a:rPr lang="nb-NO" smtClean="0"/>
              <a:t>‹#›</a:t>
            </a:fld>
            <a:endParaRPr lang="nb-NO"/>
          </a:p>
        </p:txBody>
      </p:sp>
    </p:spTree>
    <p:extLst>
      <p:ext uri="{BB962C8B-B14F-4D97-AF65-F5344CB8AC3E}">
        <p14:creationId xmlns:p14="http://schemas.microsoft.com/office/powerpoint/2010/main" val="1733654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917153"/>
            <a:ext cx="8229600" cy="927310"/>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p:cNvSpPr>
            <a:spLocks noGrp="1"/>
          </p:cNvSpPr>
          <p:nvPr>
            <p:ph type="body" idx="1"/>
          </p:nvPr>
        </p:nvSpPr>
        <p:spPr>
          <a:xfrm>
            <a:off x="457200" y="2001795"/>
            <a:ext cx="8229600" cy="4017079"/>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457200" y="6191590"/>
            <a:ext cx="2133600" cy="365125"/>
          </a:xfrm>
          <a:prstGeom prst="rect">
            <a:avLst/>
          </a:prstGeom>
        </p:spPr>
        <p:txBody>
          <a:bodyPr vert="horz" lIns="91440" tIns="45720" rIns="91440" bIns="45720" rtlCol="0" anchor="ctr"/>
          <a:lstStyle>
            <a:lvl1pPr algn="l">
              <a:defRPr sz="1200" b="0" i="0">
                <a:solidFill>
                  <a:schemeClr val="tx1">
                    <a:tint val="75000"/>
                  </a:schemeClr>
                </a:solidFill>
                <a:latin typeface="Woodford Bourne" charset="0"/>
                <a:ea typeface="Woodford Bourne" charset="0"/>
                <a:cs typeface="Woodford Bourne" charset="0"/>
              </a:defRPr>
            </a:lvl1pPr>
          </a:lstStyle>
          <a:p>
            <a:fld id="{B707B217-E5B1-7C42-B868-A854B78504CF}" type="datetimeFigureOut">
              <a:rPr lang="nb-NO" smtClean="0"/>
              <a:pPr/>
              <a:t>28.06.2019</a:t>
            </a:fld>
            <a:endParaRPr lang="nb-NO" dirty="0"/>
          </a:p>
        </p:txBody>
      </p:sp>
      <p:sp>
        <p:nvSpPr>
          <p:cNvPr id="5" name="Plassholder for bunntekst 4"/>
          <p:cNvSpPr>
            <a:spLocks noGrp="1"/>
          </p:cNvSpPr>
          <p:nvPr>
            <p:ph type="ftr" sz="quarter" idx="3"/>
          </p:nvPr>
        </p:nvSpPr>
        <p:spPr>
          <a:xfrm>
            <a:off x="2769973" y="6183070"/>
            <a:ext cx="2895600" cy="365125"/>
          </a:xfrm>
          <a:prstGeom prst="rect">
            <a:avLst/>
          </a:prstGeom>
        </p:spPr>
        <p:txBody>
          <a:bodyPr vert="horz" lIns="91440" tIns="45720" rIns="91440" bIns="45720" rtlCol="0" anchor="ctr"/>
          <a:lstStyle>
            <a:lvl1pPr algn="ctr">
              <a:defRPr sz="1200" b="0" i="0">
                <a:solidFill>
                  <a:schemeClr val="tx1">
                    <a:tint val="75000"/>
                  </a:schemeClr>
                </a:solidFill>
                <a:latin typeface="Woodford Bourne" charset="0"/>
                <a:ea typeface="Woodford Bourne" charset="0"/>
                <a:cs typeface="Woodford Bourne" charset="0"/>
              </a:defRPr>
            </a:lvl1pPr>
          </a:lstStyle>
          <a:p>
            <a:endParaRPr lang="nb-NO" dirty="0"/>
          </a:p>
        </p:txBody>
      </p:sp>
      <p:sp>
        <p:nvSpPr>
          <p:cNvPr id="6" name="Plassholder for lysbildenummer 5"/>
          <p:cNvSpPr>
            <a:spLocks noGrp="1"/>
          </p:cNvSpPr>
          <p:nvPr>
            <p:ph type="sldNum" sz="quarter" idx="4"/>
          </p:nvPr>
        </p:nvSpPr>
        <p:spPr>
          <a:xfrm>
            <a:off x="5844746" y="617511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8A5D47-7C05-3D42-89E8-8596BD2E973A}" type="slidenum">
              <a:rPr lang="nb-NO" smtClean="0"/>
              <a:t>‹#›</a:t>
            </a:fld>
            <a:endParaRPr lang="nb-NO" dirty="0"/>
          </a:p>
        </p:txBody>
      </p:sp>
      <p:pic>
        <p:nvPicPr>
          <p:cNvPr id="11" name="Bilde 10"/>
          <p:cNvPicPr>
            <a:picLocks noChangeAspect="1"/>
          </p:cNvPicPr>
          <p:nvPr userDrawn="1"/>
        </p:nvPicPr>
        <p:blipFill rotWithShape="1">
          <a:blip r:embed="rId15" cstate="screen">
            <a:extLst>
              <a:ext uri="{28A0092B-C50C-407E-A947-70E740481C1C}">
                <a14:useLocalDpi xmlns:a14="http://schemas.microsoft.com/office/drawing/2010/main"/>
              </a:ext>
            </a:extLst>
          </a:blip>
          <a:srcRect/>
          <a:stretch/>
        </p:blipFill>
        <p:spPr>
          <a:xfrm>
            <a:off x="8236599" y="6138023"/>
            <a:ext cx="466677" cy="435770"/>
          </a:xfrm>
          <a:prstGeom prst="rect">
            <a:avLst/>
          </a:prstGeom>
        </p:spPr>
      </p:pic>
      <p:sp>
        <p:nvSpPr>
          <p:cNvPr id="12" name="Rektangel 11"/>
          <p:cNvSpPr/>
          <p:nvPr userDrawn="1"/>
        </p:nvSpPr>
        <p:spPr>
          <a:xfrm>
            <a:off x="0" y="6704435"/>
            <a:ext cx="9144000" cy="153566"/>
          </a:xfrm>
          <a:prstGeom prst="rect">
            <a:avLst/>
          </a:prstGeom>
          <a:solidFill>
            <a:srgbClr val="1F48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2000" dirty="0" err="1">
              <a:solidFill>
                <a:schemeClr val="bg1"/>
              </a:solidFill>
              <a:latin typeface="Corbel" pitchFamily="34" charset="0"/>
              <a:ea typeface="Verdana" pitchFamily="34" charset="0"/>
              <a:cs typeface="Verdana" pitchFamily="34" charset="0"/>
            </a:endParaRPr>
          </a:p>
        </p:txBody>
      </p:sp>
    </p:spTree>
    <p:extLst>
      <p:ext uri="{BB962C8B-B14F-4D97-AF65-F5344CB8AC3E}">
        <p14:creationId xmlns:p14="http://schemas.microsoft.com/office/powerpoint/2010/main" val="950424388"/>
      </p:ext>
    </p:extLst>
  </p:cSld>
  <p:clrMap bg1="lt1" tx1="dk1" bg2="lt2" tx2="dk2" accent1="accent1" accent2="accent2" accent3="accent3" accent4="accent4" accent5="accent5" accent6="accent6" hlink="hlink" folHlink="folHlink"/>
  <p:sldLayoutIdLst>
    <p:sldLayoutId id="2147483661" r:id="rId1"/>
    <p:sldLayoutId id="2147483660" r:id="rId2"/>
    <p:sldLayoutId id="2147483651" r:id="rId3"/>
    <p:sldLayoutId id="2147483650" r:id="rId4"/>
    <p:sldLayoutId id="2147483649"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ctr" defTabSz="4572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b="0" i="0" kern="1200">
          <a:solidFill>
            <a:schemeClr val="tx1">
              <a:lumMod val="50000"/>
              <a:lumOff val="50000"/>
            </a:schemeClr>
          </a:solidFill>
          <a:latin typeface="Woodford Bourne" charset="0"/>
          <a:ea typeface="Woodford Bourne" charset="0"/>
          <a:cs typeface="Woodford Bourne" charset="0"/>
        </a:defRPr>
      </a:lvl1pPr>
      <a:lvl2pPr marL="742950" indent="-285750" algn="l" defTabSz="457200" rtl="0" eaLnBrk="1" latinLnBrk="0" hangingPunct="1">
        <a:spcBef>
          <a:spcPct val="20000"/>
        </a:spcBef>
        <a:buFont typeface="Arial"/>
        <a:buChar char="–"/>
        <a:defRPr sz="2400" b="0" i="0" kern="1200">
          <a:solidFill>
            <a:schemeClr val="tx1">
              <a:lumMod val="50000"/>
              <a:lumOff val="50000"/>
            </a:schemeClr>
          </a:solidFill>
          <a:latin typeface="Woodford Bourne" charset="0"/>
          <a:ea typeface="Woodford Bourne" charset="0"/>
          <a:cs typeface="Woodford Bourne" charset="0"/>
        </a:defRPr>
      </a:lvl2pPr>
      <a:lvl3pPr marL="1143000" indent="-228600" algn="l" defTabSz="457200" rtl="0" eaLnBrk="1" latinLnBrk="0" hangingPunct="1">
        <a:spcBef>
          <a:spcPct val="20000"/>
        </a:spcBef>
        <a:buFont typeface="Arial"/>
        <a:buChar char="•"/>
        <a:defRPr sz="2400" b="0" i="0" kern="1200">
          <a:solidFill>
            <a:schemeClr val="tx1">
              <a:lumMod val="50000"/>
              <a:lumOff val="50000"/>
            </a:schemeClr>
          </a:solidFill>
          <a:latin typeface="Woodford Bourne" charset="0"/>
          <a:ea typeface="Woodford Bourne" charset="0"/>
          <a:cs typeface="Woodford Bourne" charset="0"/>
        </a:defRPr>
      </a:lvl3pPr>
      <a:lvl4pPr marL="1600200" indent="-228600" algn="l" defTabSz="457200" rtl="0" eaLnBrk="1" latinLnBrk="0" hangingPunct="1">
        <a:spcBef>
          <a:spcPct val="20000"/>
        </a:spcBef>
        <a:buFont typeface="Arial"/>
        <a:buChar char="–"/>
        <a:defRPr sz="2400" b="0" i="0" kern="1200">
          <a:solidFill>
            <a:schemeClr val="tx1">
              <a:lumMod val="50000"/>
              <a:lumOff val="50000"/>
            </a:schemeClr>
          </a:solidFill>
          <a:latin typeface="Woodford Bourne" charset="0"/>
          <a:ea typeface="Woodford Bourne" charset="0"/>
          <a:cs typeface="Woodford Bourne" charset="0"/>
        </a:defRPr>
      </a:lvl4pPr>
      <a:lvl5pPr marL="2057400" indent="-228600" algn="l" defTabSz="457200" rtl="0" eaLnBrk="1" latinLnBrk="0" hangingPunct="1">
        <a:spcBef>
          <a:spcPct val="20000"/>
        </a:spcBef>
        <a:buFont typeface="Arial"/>
        <a:buChar char="»"/>
        <a:defRPr sz="2400" b="0" i="0" kern="1200">
          <a:solidFill>
            <a:schemeClr val="tx1">
              <a:lumMod val="50000"/>
              <a:lumOff val="50000"/>
            </a:schemeClr>
          </a:solidFill>
          <a:latin typeface="Woodford Bourne" charset="0"/>
          <a:ea typeface="Woodford Bourne" charset="0"/>
          <a:cs typeface="Woodford Bourne"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www.matematikksenteret.no/l%C3%A6ringsressurser/grunnskole/filmer-fra-skole-i-praksis" TargetMode="External"/><Relationship Id="rId2" Type="http://schemas.openxmlformats.org/officeDocument/2006/relationships/hyperlink" Target="http://www.mattelist.no/" TargetMode="External"/><Relationship Id="rId1" Type="http://schemas.openxmlformats.org/officeDocument/2006/relationships/slideLayout" Target="../slideLayouts/slideLayout4.xml"/><Relationship Id="rId4" Type="http://schemas.openxmlformats.org/officeDocument/2006/relationships/hyperlink" Target="https://www.matematikksenteret.no/sites/default/files/media/filer/MAM/Valenta%20Kognitive%20krav%20i%20matematikkoppgaver_0.pdf"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100997"/>
          </a:xfrm>
          <a:prstGeom prst="rect">
            <a:avLst/>
          </a:prstGeom>
        </p:spPr>
      </p:pic>
      <p:sp>
        <p:nvSpPr>
          <p:cNvPr id="11" name="Title 1"/>
          <p:cNvSpPr txBox="1">
            <a:spLocks/>
          </p:cNvSpPr>
          <p:nvPr/>
        </p:nvSpPr>
        <p:spPr>
          <a:xfrm>
            <a:off x="444098" y="5885505"/>
            <a:ext cx="8208143" cy="666050"/>
          </a:xfrm>
          <a:prstGeom prst="rect">
            <a:avLst/>
          </a:prstGeom>
        </p:spPr>
        <p:txBody>
          <a:bodyPr vert="horz" lIns="91440" tIns="45720" rIns="91440" bIns="45720" rtlCol="0" anchor="t" anchorCtr="0">
            <a:normAutofit/>
          </a:bodyPr>
          <a:lstStyle>
            <a:lvl1pPr algn="l" defTabSz="457200" rtl="0" eaLnBrk="1" latinLnBrk="0" hangingPunct="1">
              <a:lnSpc>
                <a:spcPts val="4000"/>
              </a:lnSpc>
              <a:spcBef>
                <a:spcPct val="0"/>
              </a:spcBef>
              <a:buNone/>
              <a:defRPr lang="nb-NO" sz="3200" kern="1200" noProof="0">
                <a:solidFill>
                  <a:schemeClr val="bg1"/>
                </a:solidFill>
                <a:latin typeface="Calibri" panose="020F0502020204030204" pitchFamily="34" charset="0"/>
                <a:ea typeface="+mj-ea"/>
                <a:cs typeface="+mj-cs"/>
              </a:defRPr>
            </a:lvl1pPr>
          </a:lstStyle>
          <a:p>
            <a:r>
              <a:rPr lang="en-US"/>
              <a:t>Click to edit Master title style</a:t>
            </a:r>
            <a:endParaRPr lang="en-US" dirty="0"/>
          </a:p>
        </p:txBody>
      </p:sp>
      <p:sp>
        <p:nvSpPr>
          <p:cNvPr id="12" name="Rektangel 19"/>
          <p:cNvSpPr/>
          <p:nvPr/>
        </p:nvSpPr>
        <p:spPr>
          <a:xfrm>
            <a:off x="0" y="3805707"/>
            <a:ext cx="9144007" cy="3052294"/>
          </a:xfrm>
          <a:custGeom>
            <a:avLst/>
            <a:gdLst>
              <a:gd name="connsiteX0" fmla="*/ 0 w 6553200"/>
              <a:gd name="connsiteY0" fmla="*/ 0 h 1547446"/>
              <a:gd name="connsiteX1" fmla="*/ 6553200 w 6553200"/>
              <a:gd name="connsiteY1" fmla="*/ 0 h 1547446"/>
              <a:gd name="connsiteX2" fmla="*/ 6553200 w 6553200"/>
              <a:gd name="connsiteY2" fmla="*/ 1547446 h 1547446"/>
              <a:gd name="connsiteX3" fmla="*/ 0 w 6553200"/>
              <a:gd name="connsiteY3" fmla="*/ 1547446 h 1547446"/>
              <a:gd name="connsiteX4" fmla="*/ 0 w 6553200"/>
              <a:gd name="connsiteY4" fmla="*/ 0 h 1547446"/>
              <a:gd name="connsiteX0" fmla="*/ 0 w 6553200"/>
              <a:gd name="connsiteY0" fmla="*/ 0 h 1547446"/>
              <a:gd name="connsiteX1" fmla="*/ 6553200 w 6553200"/>
              <a:gd name="connsiteY1" fmla="*/ 668215 h 1547446"/>
              <a:gd name="connsiteX2" fmla="*/ 6553200 w 6553200"/>
              <a:gd name="connsiteY2" fmla="*/ 1547446 h 1547446"/>
              <a:gd name="connsiteX3" fmla="*/ 0 w 6553200"/>
              <a:gd name="connsiteY3" fmla="*/ 1547446 h 1547446"/>
              <a:gd name="connsiteX4" fmla="*/ 0 w 6553200"/>
              <a:gd name="connsiteY4" fmla="*/ 0 h 1547446"/>
              <a:gd name="connsiteX0" fmla="*/ 0 w 6553200"/>
              <a:gd name="connsiteY0" fmla="*/ 0 h 1547446"/>
              <a:gd name="connsiteX1" fmla="*/ 6482862 w 6553200"/>
              <a:gd name="connsiteY1" fmla="*/ 46892 h 1547446"/>
              <a:gd name="connsiteX2" fmla="*/ 6553200 w 6553200"/>
              <a:gd name="connsiteY2" fmla="*/ 1547446 h 1547446"/>
              <a:gd name="connsiteX3" fmla="*/ 0 w 6553200"/>
              <a:gd name="connsiteY3" fmla="*/ 1547446 h 1547446"/>
              <a:gd name="connsiteX4" fmla="*/ 0 w 6553200"/>
              <a:gd name="connsiteY4" fmla="*/ 0 h 1547446"/>
              <a:gd name="connsiteX0" fmla="*/ 0 w 6553200"/>
              <a:gd name="connsiteY0" fmla="*/ 135965 h 1683411"/>
              <a:gd name="connsiteX1" fmla="*/ 6482862 w 6553200"/>
              <a:gd name="connsiteY1" fmla="*/ 182857 h 1683411"/>
              <a:gd name="connsiteX2" fmla="*/ 6553200 w 6553200"/>
              <a:gd name="connsiteY2" fmla="*/ 1683411 h 1683411"/>
              <a:gd name="connsiteX3" fmla="*/ 0 w 6553200"/>
              <a:gd name="connsiteY3" fmla="*/ 1683411 h 1683411"/>
              <a:gd name="connsiteX4" fmla="*/ 0 w 6553200"/>
              <a:gd name="connsiteY4" fmla="*/ 135965 h 1683411"/>
              <a:gd name="connsiteX0" fmla="*/ 0 w 6553200"/>
              <a:gd name="connsiteY0" fmla="*/ 305313 h 1852759"/>
              <a:gd name="connsiteX1" fmla="*/ 6482862 w 6553200"/>
              <a:gd name="connsiteY1" fmla="*/ 352205 h 1852759"/>
              <a:gd name="connsiteX2" fmla="*/ 6553200 w 6553200"/>
              <a:gd name="connsiteY2" fmla="*/ 1852759 h 1852759"/>
              <a:gd name="connsiteX3" fmla="*/ 0 w 6553200"/>
              <a:gd name="connsiteY3" fmla="*/ 1852759 h 1852759"/>
              <a:gd name="connsiteX4" fmla="*/ 0 w 6553200"/>
              <a:gd name="connsiteY4" fmla="*/ 305313 h 1852759"/>
              <a:gd name="connsiteX0" fmla="*/ 0 w 6553200"/>
              <a:gd name="connsiteY0" fmla="*/ 155911 h 1703357"/>
              <a:gd name="connsiteX1" fmla="*/ 6449682 w 6553200"/>
              <a:gd name="connsiteY1" fmla="*/ 802507 h 1703357"/>
              <a:gd name="connsiteX2" fmla="*/ 6553200 w 6553200"/>
              <a:gd name="connsiteY2" fmla="*/ 1703357 h 1703357"/>
              <a:gd name="connsiteX3" fmla="*/ 0 w 6553200"/>
              <a:gd name="connsiteY3" fmla="*/ 1703357 h 1703357"/>
              <a:gd name="connsiteX4" fmla="*/ 0 w 6553200"/>
              <a:gd name="connsiteY4" fmla="*/ 155911 h 1703357"/>
              <a:gd name="connsiteX0" fmla="*/ 0 w 6553200"/>
              <a:gd name="connsiteY0" fmla="*/ 134443 h 1681889"/>
              <a:gd name="connsiteX1" fmla="*/ 6457977 w 6553200"/>
              <a:gd name="connsiteY1" fmla="*/ 962768 h 1681889"/>
              <a:gd name="connsiteX2" fmla="*/ 6553200 w 6553200"/>
              <a:gd name="connsiteY2" fmla="*/ 1681889 h 1681889"/>
              <a:gd name="connsiteX3" fmla="*/ 0 w 6553200"/>
              <a:gd name="connsiteY3" fmla="*/ 1681889 h 1681889"/>
              <a:gd name="connsiteX4" fmla="*/ 0 w 6553200"/>
              <a:gd name="connsiteY4" fmla="*/ 134443 h 1681889"/>
              <a:gd name="connsiteX0" fmla="*/ 0 w 6461953"/>
              <a:gd name="connsiteY0" fmla="*/ 134443 h 1818186"/>
              <a:gd name="connsiteX1" fmla="*/ 6457977 w 6461953"/>
              <a:gd name="connsiteY1" fmla="*/ 962768 h 1818186"/>
              <a:gd name="connsiteX2" fmla="*/ 6461953 w 6461953"/>
              <a:gd name="connsiteY2" fmla="*/ 1818186 h 1818186"/>
              <a:gd name="connsiteX3" fmla="*/ 0 w 6461953"/>
              <a:gd name="connsiteY3" fmla="*/ 1681889 h 1818186"/>
              <a:gd name="connsiteX4" fmla="*/ 0 w 6461953"/>
              <a:gd name="connsiteY4" fmla="*/ 134443 h 1818186"/>
              <a:gd name="connsiteX0" fmla="*/ 0 w 6461953"/>
              <a:gd name="connsiteY0" fmla="*/ 170100 h 1853843"/>
              <a:gd name="connsiteX1" fmla="*/ 6457977 w 6461953"/>
              <a:gd name="connsiteY1" fmla="*/ 998425 h 1853843"/>
              <a:gd name="connsiteX2" fmla="*/ 6461953 w 6461953"/>
              <a:gd name="connsiteY2" fmla="*/ 1853843 h 1853843"/>
              <a:gd name="connsiteX3" fmla="*/ 0 w 6461953"/>
              <a:gd name="connsiteY3" fmla="*/ 1717546 h 1853843"/>
              <a:gd name="connsiteX4" fmla="*/ 0 w 6461953"/>
              <a:gd name="connsiteY4" fmla="*/ 170100 h 1853843"/>
              <a:gd name="connsiteX0" fmla="*/ 0 w 6466440"/>
              <a:gd name="connsiteY0" fmla="*/ 185240 h 1868983"/>
              <a:gd name="connsiteX1" fmla="*/ 6466272 w 6466440"/>
              <a:gd name="connsiteY1" fmla="*/ 922702 h 1868983"/>
              <a:gd name="connsiteX2" fmla="*/ 6461953 w 6466440"/>
              <a:gd name="connsiteY2" fmla="*/ 1868983 h 1868983"/>
              <a:gd name="connsiteX3" fmla="*/ 0 w 6466440"/>
              <a:gd name="connsiteY3" fmla="*/ 1732686 h 1868983"/>
              <a:gd name="connsiteX4" fmla="*/ 0 w 6466440"/>
              <a:gd name="connsiteY4" fmla="*/ 185240 h 1868983"/>
              <a:gd name="connsiteX0" fmla="*/ 0 w 6466440"/>
              <a:gd name="connsiteY0" fmla="*/ 148431 h 1832174"/>
              <a:gd name="connsiteX1" fmla="*/ 6466272 w 6466440"/>
              <a:gd name="connsiteY1" fmla="*/ 885893 h 1832174"/>
              <a:gd name="connsiteX2" fmla="*/ 6461953 w 6466440"/>
              <a:gd name="connsiteY2" fmla="*/ 1832174 h 1832174"/>
              <a:gd name="connsiteX3" fmla="*/ 0 w 6466440"/>
              <a:gd name="connsiteY3" fmla="*/ 1695877 h 1832174"/>
              <a:gd name="connsiteX4" fmla="*/ 0 w 6466440"/>
              <a:gd name="connsiteY4" fmla="*/ 148431 h 1832174"/>
              <a:gd name="connsiteX0" fmla="*/ 0 w 6466440"/>
              <a:gd name="connsiteY0" fmla="*/ 178184 h 1861927"/>
              <a:gd name="connsiteX1" fmla="*/ 6466272 w 6466440"/>
              <a:gd name="connsiteY1" fmla="*/ 915646 h 1861927"/>
              <a:gd name="connsiteX2" fmla="*/ 6461953 w 6466440"/>
              <a:gd name="connsiteY2" fmla="*/ 1861927 h 1861927"/>
              <a:gd name="connsiteX3" fmla="*/ 0 w 6466440"/>
              <a:gd name="connsiteY3" fmla="*/ 1725630 h 1861927"/>
              <a:gd name="connsiteX4" fmla="*/ 0 w 6466440"/>
              <a:gd name="connsiteY4" fmla="*/ 178184 h 1861927"/>
              <a:gd name="connsiteX0" fmla="*/ 0 w 6466440"/>
              <a:gd name="connsiteY0" fmla="*/ 47068 h 1730811"/>
              <a:gd name="connsiteX1" fmla="*/ 6466272 w 6466440"/>
              <a:gd name="connsiteY1" fmla="*/ 784530 h 1730811"/>
              <a:gd name="connsiteX2" fmla="*/ 6461953 w 6466440"/>
              <a:gd name="connsiteY2" fmla="*/ 1730811 h 1730811"/>
              <a:gd name="connsiteX3" fmla="*/ 0 w 6466440"/>
              <a:gd name="connsiteY3" fmla="*/ 1594514 h 1730811"/>
              <a:gd name="connsiteX4" fmla="*/ 0 w 6466440"/>
              <a:gd name="connsiteY4" fmla="*/ 47068 h 1730811"/>
              <a:gd name="connsiteX0" fmla="*/ 0 w 6466440"/>
              <a:gd name="connsiteY0" fmla="*/ 135738 h 1819481"/>
              <a:gd name="connsiteX1" fmla="*/ 6466272 w 6466440"/>
              <a:gd name="connsiteY1" fmla="*/ 873200 h 1819481"/>
              <a:gd name="connsiteX2" fmla="*/ 6461953 w 6466440"/>
              <a:gd name="connsiteY2" fmla="*/ 1819481 h 1819481"/>
              <a:gd name="connsiteX3" fmla="*/ 0 w 6466440"/>
              <a:gd name="connsiteY3" fmla="*/ 1683184 h 1819481"/>
              <a:gd name="connsiteX4" fmla="*/ 0 w 6466440"/>
              <a:gd name="connsiteY4" fmla="*/ 135738 h 1819481"/>
              <a:gd name="connsiteX0" fmla="*/ 0 w 6466440"/>
              <a:gd name="connsiteY0" fmla="*/ 135738 h 1819481"/>
              <a:gd name="connsiteX1" fmla="*/ 6466272 w 6466440"/>
              <a:gd name="connsiteY1" fmla="*/ 873200 h 1819481"/>
              <a:gd name="connsiteX2" fmla="*/ 6461953 w 6466440"/>
              <a:gd name="connsiteY2" fmla="*/ 1819481 h 1819481"/>
              <a:gd name="connsiteX3" fmla="*/ 16590 w 6466440"/>
              <a:gd name="connsiteY3" fmla="*/ 1719529 h 1819481"/>
              <a:gd name="connsiteX4" fmla="*/ 0 w 6466440"/>
              <a:gd name="connsiteY4" fmla="*/ 135738 h 1819481"/>
              <a:gd name="connsiteX0" fmla="*/ 0 w 6466440"/>
              <a:gd name="connsiteY0" fmla="*/ 135738 h 1819481"/>
              <a:gd name="connsiteX1" fmla="*/ 6466272 w 6466440"/>
              <a:gd name="connsiteY1" fmla="*/ 873200 h 1819481"/>
              <a:gd name="connsiteX2" fmla="*/ 6461953 w 6466440"/>
              <a:gd name="connsiteY2" fmla="*/ 1819481 h 1819481"/>
              <a:gd name="connsiteX3" fmla="*/ 16590 w 6466440"/>
              <a:gd name="connsiteY3" fmla="*/ 1719529 h 1819481"/>
              <a:gd name="connsiteX4" fmla="*/ 0 w 6466440"/>
              <a:gd name="connsiteY4" fmla="*/ 135738 h 1819481"/>
              <a:gd name="connsiteX0" fmla="*/ 0 w 6470248"/>
              <a:gd name="connsiteY0" fmla="*/ 135738 h 1783136"/>
              <a:gd name="connsiteX1" fmla="*/ 6466272 w 6470248"/>
              <a:gd name="connsiteY1" fmla="*/ 873200 h 1783136"/>
              <a:gd name="connsiteX2" fmla="*/ 6470248 w 6470248"/>
              <a:gd name="connsiteY2" fmla="*/ 1783136 h 1783136"/>
              <a:gd name="connsiteX3" fmla="*/ 16590 w 6470248"/>
              <a:gd name="connsiteY3" fmla="*/ 1719529 h 1783136"/>
              <a:gd name="connsiteX4" fmla="*/ 0 w 6470248"/>
              <a:gd name="connsiteY4" fmla="*/ 135738 h 1783136"/>
              <a:gd name="connsiteX0" fmla="*/ 0 w 6470253"/>
              <a:gd name="connsiteY0" fmla="*/ 135738 h 1783136"/>
              <a:gd name="connsiteX1" fmla="*/ 6466272 w 6470253"/>
              <a:gd name="connsiteY1" fmla="*/ 873200 h 1783136"/>
              <a:gd name="connsiteX2" fmla="*/ 6470248 w 6470253"/>
              <a:gd name="connsiteY2" fmla="*/ 1783136 h 1783136"/>
              <a:gd name="connsiteX3" fmla="*/ 16590 w 6470253"/>
              <a:gd name="connsiteY3" fmla="*/ 1719529 h 1783136"/>
              <a:gd name="connsiteX4" fmla="*/ 0 w 6470253"/>
              <a:gd name="connsiteY4" fmla="*/ 135738 h 1783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0253" h="1783136">
                <a:moveTo>
                  <a:pt x="0" y="135738"/>
                </a:moveTo>
                <a:cubicBezTo>
                  <a:pt x="2640636" y="-241049"/>
                  <a:pt x="4880492" y="218924"/>
                  <a:pt x="6466272" y="873200"/>
                </a:cubicBezTo>
                <a:cubicBezTo>
                  <a:pt x="6467597" y="1158339"/>
                  <a:pt x="6468923" y="1497997"/>
                  <a:pt x="6470248" y="1783136"/>
                </a:cubicBezTo>
                <a:cubicBezTo>
                  <a:pt x="6475779" y="1771021"/>
                  <a:pt x="2167809" y="1740731"/>
                  <a:pt x="16590" y="1719529"/>
                </a:cubicBezTo>
                <a:lnTo>
                  <a:pt x="0" y="135738"/>
                </a:lnTo>
                <a:close/>
              </a:path>
            </a:pathLst>
          </a:custGeom>
          <a:solidFill>
            <a:srgbClr val="EBF2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2000" dirty="0" err="1">
              <a:solidFill>
                <a:schemeClr val="bg1"/>
              </a:solidFill>
              <a:latin typeface="Corbel" pitchFamily="34" charset="0"/>
              <a:ea typeface="Verdana" pitchFamily="34" charset="0"/>
              <a:cs typeface="Verdana" pitchFamily="34" charset="0"/>
            </a:endParaRPr>
          </a:p>
        </p:txBody>
      </p:sp>
      <p:sp>
        <p:nvSpPr>
          <p:cNvPr id="13" name="Rektangel 19"/>
          <p:cNvSpPr/>
          <p:nvPr/>
        </p:nvSpPr>
        <p:spPr>
          <a:xfrm>
            <a:off x="-23835" y="4114800"/>
            <a:ext cx="9144007" cy="2995871"/>
          </a:xfrm>
          <a:custGeom>
            <a:avLst/>
            <a:gdLst>
              <a:gd name="connsiteX0" fmla="*/ 0 w 6553200"/>
              <a:gd name="connsiteY0" fmla="*/ 0 h 1547446"/>
              <a:gd name="connsiteX1" fmla="*/ 6553200 w 6553200"/>
              <a:gd name="connsiteY1" fmla="*/ 0 h 1547446"/>
              <a:gd name="connsiteX2" fmla="*/ 6553200 w 6553200"/>
              <a:gd name="connsiteY2" fmla="*/ 1547446 h 1547446"/>
              <a:gd name="connsiteX3" fmla="*/ 0 w 6553200"/>
              <a:gd name="connsiteY3" fmla="*/ 1547446 h 1547446"/>
              <a:gd name="connsiteX4" fmla="*/ 0 w 6553200"/>
              <a:gd name="connsiteY4" fmla="*/ 0 h 1547446"/>
              <a:gd name="connsiteX0" fmla="*/ 0 w 6553200"/>
              <a:gd name="connsiteY0" fmla="*/ 0 h 1547446"/>
              <a:gd name="connsiteX1" fmla="*/ 6553200 w 6553200"/>
              <a:gd name="connsiteY1" fmla="*/ 668215 h 1547446"/>
              <a:gd name="connsiteX2" fmla="*/ 6553200 w 6553200"/>
              <a:gd name="connsiteY2" fmla="*/ 1547446 h 1547446"/>
              <a:gd name="connsiteX3" fmla="*/ 0 w 6553200"/>
              <a:gd name="connsiteY3" fmla="*/ 1547446 h 1547446"/>
              <a:gd name="connsiteX4" fmla="*/ 0 w 6553200"/>
              <a:gd name="connsiteY4" fmla="*/ 0 h 1547446"/>
              <a:gd name="connsiteX0" fmla="*/ 0 w 6553200"/>
              <a:gd name="connsiteY0" fmla="*/ 0 h 1547446"/>
              <a:gd name="connsiteX1" fmla="*/ 6482862 w 6553200"/>
              <a:gd name="connsiteY1" fmla="*/ 46892 h 1547446"/>
              <a:gd name="connsiteX2" fmla="*/ 6553200 w 6553200"/>
              <a:gd name="connsiteY2" fmla="*/ 1547446 h 1547446"/>
              <a:gd name="connsiteX3" fmla="*/ 0 w 6553200"/>
              <a:gd name="connsiteY3" fmla="*/ 1547446 h 1547446"/>
              <a:gd name="connsiteX4" fmla="*/ 0 w 6553200"/>
              <a:gd name="connsiteY4" fmla="*/ 0 h 1547446"/>
              <a:gd name="connsiteX0" fmla="*/ 0 w 6553200"/>
              <a:gd name="connsiteY0" fmla="*/ 135965 h 1683411"/>
              <a:gd name="connsiteX1" fmla="*/ 6482862 w 6553200"/>
              <a:gd name="connsiteY1" fmla="*/ 182857 h 1683411"/>
              <a:gd name="connsiteX2" fmla="*/ 6553200 w 6553200"/>
              <a:gd name="connsiteY2" fmla="*/ 1683411 h 1683411"/>
              <a:gd name="connsiteX3" fmla="*/ 0 w 6553200"/>
              <a:gd name="connsiteY3" fmla="*/ 1683411 h 1683411"/>
              <a:gd name="connsiteX4" fmla="*/ 0 w 6553200"/>
              <a:gd name="connsiteY4" fmla="*/ 135965 h 1683411"/>
              <a:gd name="connsiteX0" fmla="*/ 0 w 6553200"/>
              <a:gd name="connsiteY0" fmla="*/ 305313 h 1852759"/>
              <a:gd name="connsiteX1" fmla="*/ 6482862 w 6553200"/>
              <a:gd name="connsiteY1" fmla="*/ 352205 h 1852759"/>
              <a:gd name="connsiteX2" fmla="*/ 6553200 w 6553200"/>
              <a:gd name="connsiteY2" fmla="*/ 1852759 h 1852759"/>
              <a:gd name="connsiteX3" fmla="*/ 0 w 6553200"/>
              <a:gd name="connsiteY3" fmla="*/ 1852759 h 1852759"/>
              <a:gd name="connsiteX4" fmla="*/ 0 w 6553200"/>
              <a:gd name="connsiteY4" fmla="*/ 305313 h 1852759"/>
              <a:gd name="connsiteX0" fmla="*/ 0 w 6553200"/>
              <a:gd name="connsiteY0" fmla="*/ 155911 h 1703357"/>
              <a:gd name="connsiteX1" fmla="*/ 6449682 w 6553200"/>
              <a:gd name="connsiteY1" fmla="*/ 802507 h 1703357"/>
              <a:gd name="connsiteX2" fmla="*/ 6553200 w 6553200"/>
              <a:gd name="connsiteY2" fmla="*/ 1703357 h 1703357"/>
              <a:gd name="connsiteX3" fmla="*/ 0 w 6553200"/>
              <a:gd name="connsiteY3" fmla="*/ 1703357 h 1703357"/>
              <a:gd name="connsiteX4" fmla="*/ 0 w 6553200"/>
              <a:gd name="connsiteY4" fmla="*/ 155911 h 1703357"/>
              <a:gd name="connsiteX0" fmla="*/ 0 w 6553200"/>
              <a:gd name="connsiteY0" fmla="*/ 134443 h 1681889"/>
              <a:gd name="connsiteX1" fmla="*/ 6457977 w 6553200"/>
              <a:gd name="connsiteY1" fmla="*/ 962768 h 1681889"/>
              <a:gd name="connsiteX2" fmla="*/ 6553200 w 6553200"/>
              <a:gd name="connsiteY2" fmla="*/ 1681889 h 1681889"/>
              <a:gd name="connsiteX3" fmla="*/ 0 w 6553200"/>
              <a:gd name="connsiteY3" fmla="*/ 1681889 h 1681889"/>
              <a:gd name="connsiteX4" fmla="*/ 0 w 6553200"/>
              <a:gd name="connsiteY4" fmla="*/ 134443 h 1681889"/>
              <a:gd name="connsiteX0" fmla="*/ 0 w 6461953"/>
              <a:gd name="connsiteY0" fmla="*/ 134443 h 1818186"/>
              <a:gd name="connsiteX1" fmla="*/ 6457977 w 6461953"/>
              <a:gd name="connsiteY1" fmla="*/ 962768 h 1818186"/>
              <a:gd name="connsiteX2" fmla="*/ 6461953 w 6461953"/>
              <a:gd name="connsiteY2" fmla="*/ 1818186 h 1818186"/>
              <a:gd name="connsiteX3" fmla="*/ 0 w 6461953"/>
              <a:gd name="connsiteY3" fmla="*/ 1681889 h 1818186"/>
              <a:gd name="connsiteX4" fmla="*/ 0 w 6461953"/>
              <a:gd name="connsiteY4" fmla="*/ 134443 h 1818186"/>
              <a:gd name="connsiteX0" fmla="*/ 0 w 6461953"/>
              <a:gd name="connsiteY0" fmla="*/ 170100 h 1853843"/>
              <a:gd name="connsiteX1" fmla="*/ 6457977 w 6461953"/>
              <a:gd name="connsiteY1" fmla="*/ 998425 h 1853843"/>
              <a:gd name="connsiteX2" fmla="*/ 6461953 w 6461953"/>
              <a:gd name="connsiteY2" fmla="*/ 1853843 h 1853843"/>
              <a:gd name="connsiteX3" fmla="*/ 0 w 6461953"/>
              <a:gd name="connsiteY3" fmla="*/ 1717546 h 1853843"/>
              <a:gd name="connsiteX4" fmla="*/ 0 w 6461953"/>
              <a:gd name="connsiteY4" fmla="*/ 170100 h 1853843"/>
              <a:gd name="connsiteX0" fmla="*/ 0 w 6466440"/>
              <a:gd name="connsiteY0" fmla="*/ 185240 h 1868983"/>
              <a:gd name="connsiteX1" fmla="*/ 6466272 w 6466440"/>
              <a:gd name="connsiteY1" fmla="*/ 922702 h 1868983"/>
              <a:gd name="connsiteX2" fmla="*/ 6461953 w 6466440"/>
              <a:gd name="connsiteY2" fmla="*/ 1868983 h 1868983"/>
              <a:gd name="connsiteX3" fmla="*/ 0 w 6466440"/>
              <a:gd name="connsiteY3" fmla="*/ 1732686 h 1868983"/>
              <a:gd name="connsiteX4" fmla="*/ 0 w 6466440"/>
              <a:gd name="connsiteY4" fmla="*/ 185240 h 1868983"/>
              <a:gd name="connsiteX0" fmla="*/ 0 w 6466440"/>
              <a:gd name="connsiteY0" fmla="*/ 148431 h 1832174"/>
              <a:gd name="connsiteX1" fmla="*/ 6466272 w 6466440"/>
              <a:gd name="connsiteY1" fmla="*/ 885893 h 1832174"/>
              <a:gd name="connsiteX2" fmla="*/ 6461953 w 6466440"/>
              <a:gd name="connsiteY2" fmla="*/ 1832174 h 1832174"/>
              <a:gd name="connsiteX3" fmla="*/ 0 w 6466440"/>
              <a:gd name="connsiteY3" fmla="*/ 1695877 h 1832174"/>
              <a:gd name="connsiteX4" fmla="*/ 0 w 6466440"/>
              <a:gd name="connsiteY4" fmla="*/ 148431 h 1832174"/>
              <a:gd name="connsiteX0" fmla="*/ 0 w 6466440"/>
              <a:gd name="connsiteY0" fmla="*/ 178184 h 1861927"/>
              <a:gd name="connsiteX1" fmla="*/ 6466272 w 6466440"/>
              <a:gd name="connsiteY1" fmla="*/ 915646 h 1861927"/>
              <a:gd name="connsiteX2" fmla="*/ 6461953 w 6466440"/>
              <a:gd name="connsiteY2" fmla="*/ 1861927 h 1861927"/>
              <a:gd name="connsiteX3" fmla="*/ 0 w 6466440"/>
              <a:gd name="connsiteY3" fmla="*/ 1725630 h 1861927"/>
              <a:gd name="connsiteX4" fmla="*/ 0 w 6466440"/>
              <a:gd name="connsiteY4" fmla="*/ 178184 h 1861927"/>
              <a:gd name="connsiteX0" fmla="*/ 0 w 6466440"/>
              <a:gd name="connsiteY0" fmla="*/ 47068 h 1730811"/>
              <a:gd name="connsiteX1" fmla="*/ 6466272 w 6466440"/>
              <a:gd name="connsiteY1" fmla="*/ 784530 h 1730811"/>
              <a:gd name="connsiteX2" fmla="*/ 6461953 w 6466440"/>
              <a:gd name="connsiteY2" fmla="*/ 1730811 h 1730811"/>
              <a:gd name="connsiteX3" fmla="*/ 0 w 6466440"/>
              <a:gd name="connsiteY3" fmla="*/ 1594514 h 1730811"/>
              <a:gd name="connsiteX4" fmla="*/ 0 w 6466440"/>
              <a:gd name="connsiteY4" fmla="*/ 47068 h 1730811"/>
              <a:gd name="connsiteX0" fmla="*/ 0 w 6466440"/>
              <a:gd name="connsiteY0" fmla="*/ 135738 h 1819481"/>
              <a:gd name="connsiteX1" fmla="*/ 6466272 w 6466440"/>
              <a:gd name="connsiteY1" fmla="*/ 873200 h 1819481"/>
              <a:gd name="connsiteX2" fmla="*/ 6461953 w 6466440"/>
              <a:gd name="connsiteY2" fmla="*/ 1819481 h 1819481"/>
              <a:gd name="connsiteX3" fmla="*/ 0 w 6466440"/>
              <a:gd name="connsiteY3" fmla="*/ 1683184 h 1819481"/>
              <a:gd name="connsiteX4" fmla="*/ 0 w 6466440"/>
              <a:gd name="connsiteY4" fmla="*/ 135738 h 1819481"/>
              <a:gd name="connsiteX0" fmla="*/ 0 w 6466440"/>
              <a:gd name="connsiteY0" fmla="*/ 135738 h 1819481"/>
              <a:gd name="connsiteX1" fmla="*/ 6466272 w 6466440"/>
              <a:gd name="connsiteY1" fmla="*/ 873200 h 1819481"/>
              <a:gd name="connsiteX2" fmla="*/ 6461953 w 6466440"/>
              <a:gd name="connsiteY2" fmla="*/ 1819481 h 1819481"/>
              <a:gd name="connsiteX3" fmla="*/ 16590 w 6466440"/>
              <a:gd name="connsiteY3" fmla="*/ 1719529 h 1819481"/>
              <a:gd name="connsiteX4" fmla="*/ 0 w 6466440"/>
              <a:gd name="connsiteY4" fmla="*/ 135738 h 1819481"/>
              <a:gd name="connsiteX0" fmla="*/ 0 w 6466440"/>
              <a:gd name="connsiteY0" fmla="*/ 135738 h 1819481"/>
              <a:gd name="connsiteX1" fmla="*/ 6466272 w 6466440"/>
              <a:gd name="connsiteY1" fmla="*/ 873200 h 1819481"/>
              <a:gd name="connsiteX2" fmla="*/ 6461953 w 6466440"/>
              <a:gd name="connsiteY2" fmla="*/ 1819481 h 1819481"/>
              <a:gd name="connsiteX3" fmla="*/ 16590 w 6466440"/>
              <a:gd name="connsiteY3" fmla="*/ 1719529 h 1819481"/>
              <a:gd name="connsiteX4" fmla="*/ 0 w 6466440"/>
              <a:gd name="connsiteY4" fmla="*/ 135738 h 1819481"/>
              <a:gd name="connsiteX0" fmla="*/ 0 w 6470248"/>
              <a:gd name="connsiteY0" fmla="*/ 135738 h 1783136"/>
              <a:gd name="connsiteX1" fmla="*/ 6466272 w 6470248"/>
              <a:gd name="connsiteY1" fmla="*/ 873200 h 1783136"/>
              <a:gd name="connsiteX2" fmla="*/ 6470248 w 6470248"/>
              <a:gd name="connsiteY2" fmla="*/ 1783136 h 1783136"/>
              <a:gd name="connsiteX3" fmla="*/ 16590 w 6470248"/>
              <a:gd name="connsiteY3" fmla="*/ 1719529 h 1783136"/>
              <a:gd name="connsiteX4" fmla="*/ 0 w 6470248"/>
              <a:gd name="connsiteY4" fmla="*/ 135738 h 1783136"/>
              <a:gd name="connsiteX0" fmla="*/ 0 w 6470253"/>
              <a:gd name="connsiteY0" fmla="*/ 135738 h 1783136"/>
              <a:gd name="connsiteX1" fmla="*/ 6466272 w 6470253"/>
              <a:gd name="connsiteY1" fmla="*/ 873200 h 1783136"/>
              <a:gd name="connsiteX2" fmla="*/ 6470248 w 6470253"/>
              <a:gd name="connsiteY2" fmla="*/ 1783136 h 1783136"/>
              <a:gd name="connsiteX3" fmla="*/ 16590 w 6470253"/>
              <a:gd name="connsiteY3" fmla="*/ 1719529 h 1783136"/>
              <a:gd name="connsiteX4" fmla="*/ 0 w 6470253"/>
              <a:gd name="connsiteY4" fmla="*/ 135738 h 1783136"/>
              <a:gd name="connsiteX0" fmla="*/ 0 w 6470253"/>
              <a:gd name="connsiteY0" fmla="*/ 135738 h 1783136"/>
              <a:gd name="connsiteX1" fmla="*/ 6466272 w 6470253"/>
              <a:gd name="connsiteY1" fmla="*/ 873200 h 1783136"/>
              <a:gd name="connsiteX2" fmla="*/ 6470248 w 6470253"/>
              <a:gd name="connsiteY2" fmla="*/ 1783136 h 1783136"/>
              <a:gd name="connsiteX3" fmla="*/ 3904 w 6470253"/>
              <a:gd name="connsiteY3" fmla="*/ 1726478 h 1783136"/>
              <a:gd name="connsiteX4" fmla="*/ 0 w 6470253"/>
              <a:gd name="connsiteY4" fmla="*/ 135738 h 1783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0253" h="1783136">
                <a:moveTo>
                  <a:pt x="0" y="135738"/>
                </a:moveTo>
                <a:cubicBezTo>
                  <a:pt x="2640636" y="-241049"/>
                  <a:pt x="4880492" y="218924"/>
                  <a:pt x="6466272" y="873200"/>
                </a:cubicBezTo>
                <a:cubicBezTo>
                  <a:pt x="6467597" y="1158339"/>
                  <a:pt x="6468923" y="1497997"/>
                  <a:pt x="6470248" y="1783136"/>
                </a:cubicBezTo>
                <a:cubicBezTo>
                  <a:pt x="6475779" y="1771021"/>
                  <a:pt x="2155123" y="1747680"/>
                  <a:pt x="3904" y="1726478"/>
                </a:cubicBezTo>
                <a:cubicBezTo>
                  <a:pt x="2603" y="1196231"/>
                  <a:pt x="1301" y="665985"/>
                  <a:pt x="0" y="135738"/>
                </a:cubicBezTo>
                <a:close/>
              </a:path>
            </a:pathLst>
          </a:custGeom>
          <a:solidFill>
            <a:srgbClr val="26416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2000" dirty="0" err="1">
              <a:solidFill>
                <a:schemeClr val="bg1"/>
              </a:solidFill>
              <a:latin typeface="Corbel" pitchFamily="34" charset="0"/>
              <a:ea typeface="Verdana" pitchFamily="34" charset="0"/>
              <a:cs typeface="Verdana" pitchFamily="34" charset="0"/>
            </a:endParaRPr>
          </a:p>
        </p:txBody>
      </p:sp>
      <p:sp>
        <p:nvSpPr>
          <p:cNvPr id="2" name="Tittel 1"/>
          <p:cNvSpPr>
            <a:spLocks noGrp="1"/>
          </p:cNvSpPr>
          <p:nvPr>
            <p:ph type="ctrTitle"/>
          </p:nvPr>
        </p:nvSpPr>
        <p:spPr>
          <a:xfrm>
            <a:off x="633407" y="4773179"/>
            <a:ext cx="6051665" cy="759638"/>
          </a:xfrm>
        </p:spPr>
        <p:txBody>
          <a:bodyPr>
            <a:normAutofit fontScale="90000"/>
          </a:bodyPr>
          <a:lstStyle/>
          <a:p>
            <a:pPr algn="l"/>
            <a:r>
              <a:rPr lang="nb-NO" dirty="0">
                <a:solidFill>
                  <a:schemeClr val="bg1"/>
                </a:solidFill>
              </a:rPr>
              <a:t>Modul 2 – Oppgaver som engasjerer og utfordrer</a:t>
            </a:r>
          </a:p>
        </p:txBody>
      </p:sp>
      <p:sp>
        <p:nvSpPr>
          <p:cNvPr id="3" name="Undertittel 2"/>
          <p:cNvSpPr>
            <a:spLocks noGrp="1"/>
          </p:cNvSpPr>
          <p:nvPr>
            <p:ph type="subTitle" idx="1"/>
          </p:nvPr>
        </p:nvSpPr>
        <p:spPr>
          <a:xfrm>
            <a:off x="633406" y="5648343"/>
            <a:ext cx="6051665" cy="542853"/>
          </a:xfrm>
        </p:spPr>
        <p:txBody>
          <a:bodyPr/>
          <a:lstStyle/>
          <a:p>
            <a:pPr algn="l"/>
            <a:r>
              <a:rPr lang="nb-NO" dirty="0"/>
              <a:t>Meningsfull matematikk</a:t>
            </a:r>
          </a:p>
        </p:txBody>
      </p:sp>
      <p:pic>
        <p:nvPicPr>
          <p:cNvPr id="9" name="Bilde 8"/>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215447" y="5838475"/>
            <a:ext cx="963920" cy="869310"/>
          </a:xfrm>
          <a:prstGeom prst="rect">
            <a:avLst/>
          </a:prstGeom>
        </p:spPr>
      </p:pic>
      <p:sp>
        <p:nvSpPr>
          <p:cNvPr id="10" name="Undertittel 2"/>
          <p:cNvSpPr txBox="1">
            <a:spLocks/>
          </p:cNvSpPr>
          <p:nvPr/>
        </p:nvSpPr>
        <p:spPr>
          <a:xfrm>
            <a:off x="633407" y="6251768"/>
            <a:ext cx="6051665" cy="54285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2400" b="0" i="0" kern="1200">
                <a:solidFill>
                  <a:schemeClr val="tx1">
                    <a:tint val="75000"/>
                  </a:schemeClr>
                </a:solidFill>
                <a:latin typeface="Woodford Bourne" charset="0"/>
                <a:ea typeface="Woodford Bourne" charset="0"/>
                <a:cs typeface="Woodford Bourne" charset="0"/>
              </a:defRPr>
            </a:lvl1pPr>
            <a:lvl2pPr marL="457200" indent="0" algn="ctr" defTabSz="457200" rtl="0" eaLnBrk="1" latinLnBrk="0" hangingPunct="1">
              <a:spcBef>
                <a:spcPct val="20000"/>
              </a:spcBef>
              <a:buFont typeface="Arial"/>
              <a:buNone/>
              <a:defRPr sz="2400" b="0" i="0" kern="1200">
                <a:solidFill>
                  <a:schemeClr val="tx1">
                    <a:tint val="75000"/>
                  </a:schemeClr>
                </a:solidFill>
                <a:latin typeface="Woodford Bourne" charset="0"/>
                <a:ea typeface="Woodford Bourne" charset="0"/>
                <a:cs typeface="Woodford Bourne" charset="0"/>
              </a:defRPr>
            </a:lvl2pPr>
            <a:lvl3pPr marL="914400" indent="0" algn="ctr" defTabSz="457200" rtl="0" eaLnBrk="1" latinLnBrk="0" hangingPunct="1">
              <a:spcBef>
                <a:spcPct val="20000"/>
              </a:spcBef>
              <a:buFont typeface="Arial"/>
              <a:buNone/>
              <a:defRPr sz="2400" b="0" i="0" kern="1200">
                <a:solidFill>
                  <a:schemeClr val="tx1">
                    <a:tint val="75000"/>
                  </a:schemeClr>
                </a:solidFill>
                <a:latin typeface="Woodford Bourne" charset="0"/>
                <a:ea typeface="Woodford Bourne" charset="0"/>
                <a:cs typeface="Woodford Bourne" charset="0"/>
              </a:defRPr>
            </a:lvl3pPr>
            <a:lvl4pPr marL="1371600" indent="0" algn="ctr" defTabSz="457200" rtl="0" eaLnBrk="1" latinLnBrk="0" hangingPunct="1">
              <a:spcBef>
                <a:spcPct val="20000"/>
              </a:spcBef>
              <a:buFont typeface="Arial"/>
              <a:buNone/>
              <a:defRPr sz="2400" b="0" i="0" kern="1200">
                <a:solidFill>
                  <a:schemeClr val="tx1">
                    <a:tint val="75000"/>
                  </a:schemeClr>
                </a:solidFill>
                <a:latin typeface="Woodford Bourne" charset="0"/>
                <a:ea typeface="Woodford Bourne" charset="0"/>
                <a:cs typeface="Woodford Bourne" charset="0"/>
              </a:defRPr>
            </a:lvl4pPr>
            <a:lvl5pPr marL="1828800" indent="0" algn="ctr" defTabSz="457200" rtl="0" eaLnBrk="1" latinLnBrk="0" hangingPunct="1">
              <a:spcBef>
                <a:spcPct val="20000"/>
              </a:spcBef>
              <a:buFont typeface="Arial"/>
              <a:buNone/>
              <a:defRPr sz="2400" b="0" i="0" kern="1200">
                <a:solidFill>
                  <a:schemeClr val="tx1">
                    <a:tint val="75000"/>
                  </a:schemeClr>
                </a:solidFill>
                <a:latin typeface="Woodford Bourne" charset="0"/>
                <a:ea typeface="Woodford Bourne" charset="0"/>
                <a:cs typeface="Woodford Bourne"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nb-NO" sz="1800" dirty="0">
                <a:solidFill>
                  <a:schemeClr val="bg1"/>
                </a:solidFill>
              </a:rPr>
              <a:t>Utarbeidet i samarbeid med </a:t>
            </a:r>
            <a:r>
              <a:rPr lang="nb-NO" sz="1800" dirty="0" err="1">
                <a:solidFill>
                  <a:schemeClr val="bg1"/>
                </a:solidFill>
              </a:rPr>
              <a:t>Statped</a:t>
            </a:r>
            <a:endParaRPr lang="nb-NO" sz="1800" dirty="0">
              <a:solidFill>
                <a:schemeClr val="bg1"/>
              </a:solidFill>
            </a:endParaRPr>
          </a:p>
        </p:txBody>
      </p:sp>
    </p:spTree>
    <p:extLst>
      <p:ext uri="{BB962C8B-B14F-4D97-AF65-F5344CB8AC3E}">
        <p14:creationId xmlns:p14="http://schemas.microsoft.com/office/powerpoint/2010/main" val="36504503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Gruppeoppgave</a:t>
            </a:r>
          </a:p>
        </p:txBody>
      </p:sp>
      <p:sp>
        <p:nvSpPr>
          <p:cNvPr id="3" name="Plassholder for innhold 2"/>
          <p:cNvSpPr>
            <a:spLocks noGrp="1"/>
          </p:cNvSpPr>
          <p:nvPr>
            <p:ph idx="1"/>
          </p:nvPr>
        </p:nvSpPr>
        <p:spPr>
          <a:xfrm>
            <a:off x="457200" y="1764145"/>
            <a:ext cx="8229600" cy="4254729"/>
          </a:xfrm>
        </p:spPr>
        <p:txBody>
          <a:bodyPr>
            <a:normAutofit fontScale="92500" lnSpcReduction="20000"/>
          </a:bodyPr>
          <a:lstStyle/>
          <a:p>
            <a:pPr marL="0" indent="0" fontAlgn="base">
              <a:buNone/>
            </a:pPr>
            <a:r>
              <a:rPr lang="nb-NO" dirty="0"/>
              <a:t>Grupper (20 minutter):</a:t>
            </a:r>
          </a:p>
          <a:p>
            <a:pPr marL="0" indent="0" fontAlgn="base">
              <a:buNone/>
            </a:pPr>
            <a:r>
              <a:rPr lang="nb-NO" dirty="0"/>
              <a:t>Med utgangspunkt i fire eleveksempler skal dere arbeide med problemstillinger som retter seg mot elevenes måter å systematisere løsningene sine på. </a:t>
            </a:r>
          </a:p>
          <a:p>
            <a:pPr marL="0" indent="0" fontAlgn="base">
              <a:buNone/>
            </a:pPr>
            <a:endParaRPr lang="nb-NO" dirty="0"/>
          </a:p>
          <a:p>
            <a:pPr marL="0" indent="0" fontAlgn="base">
              <a:buNone/>
            </a:pPr>
            <a:r>
              <a:rPr lang="nb-NO" dirty="0"/>
              <a:t>Eksemplene viser løsninger på en utvidet utgave av kuleisoppgaven. Elevene på 5. trinn har her arbeidet parvis og selv bestemt hvor mange smaker de kan velge mellom. Elevene ble enige om at det ikke var lov å ha to kuler av samme smak og at rekkefølgen på kulene ikke spilte noen rolle. </a:t>
            </a:r>
          </a:p>
          <a:p>
            <a:pPr marL="0" indent="0" fontAlgn="base">
              <a:buNone/>
            </a:pPr>
            <a:r>
              <a:rPr lang="en-US" dirty="0"/>
              <a:t> </a:t>
            </a:r>
          </a:p>
          <a:p>
            <a:pPr marL="0" indent="0" fontAlgn="base">
              <a:buNone/>
            </a:pPr>
            <a:r>
              <a:rPr lang="en-US" dirty="0" err="1"/>
              <a:t>Problemstillingene</a:t>
            </a:r>
            <a:r>
              <a:rPr lang="en-US" dirty="0"/>
              <a:t> </a:t>
            </a:r>
            <a:r>
              <a:rPr lang="en-US" dirty="0" err="1"/>
              <a:t>som</a:t>
            </a:r>
            <a:r>
              <a:rPr lang="en-US" dirty="0"/>
              <a:t> </a:t>
            </a:r>
            <a:r>
              <a:rPr lang="en-US" dirty="0" err="1"/>
              <a:t>dere</a:t>
            </a:r>
            <a:r>
              <a:rPr lang="en-US" dirty="0"/>
              <a:t> </a:t>
            </a:r>
            <a:r>
              <a:rPr lang="en-US" dirty="0" err="1"/>
              <a:t>skal</a:t>
            </a:r>
            <a:r>
              <a:rPr lang="en-US" dirty="0"/>
              <a:t> </a:t>
            </a:r>
            <a:r>
              <a:rPr lang="en-US" dirty="0" err="1"/>
              <a:t>arbeide</a:t>
            </a:r>
            <a:r>
              <a:rPr lang="en-US" dirty="0"/>
              <a:t> med, </a:t>
            </a:r>
            <a:r>
              <a:rPr lang="en-US" dirty="0" err="1"/>
              <a:t>står</a:t>
            </a:r>
            <a:r>
              <a:rPr lang="en-US" dirty="0"/>
              <a:t> </a:t>
            </a:r>
            <a:r>
              <a:rPr lang="en-US" dirty="0" err="1"/>
              <a:t>på</a:t>
            </a:r>
            <a:r>
              <a:rPr lang="en-US" dirty="0"/>
              <a:t> </a:t>
            </a:r>
            <a:r>
              <a:rPr lang="en-US" dirty="0" err="1"/>
              <a:t>første</a:t>
            </a:r>
            <a:r>
              <a:rPr lang="en-US" dirty="0"/>
              <a:t> side </a:t>
            </a:r>
            <a:r>
              <a:rPr lang="en-US" dirty="0" err="1"/>
              <a:t>i</a:t>
            </a:r>
            <a:r>
              <a:rPr lang="en-US" dirty="0"/>
              <a:t> </a:t>
            </a:r>
            <a:r>
              <a:rPr lang="en-US" dirty="0" err="1"/>
              <a:t>dokumentet</a:t>
            </a:r>
            <a:r>
              <a:rPr lang="en-US" dirty="0"/>
              <a:t>: </a:t>
            </a:r>
            <a:r>
              <a:rPr lang="en-US" i="1" dirty="0" err="1"/>
              <a:t>Jakten</a:t>
            </a:r>
            <a:r>
              <a:rPr lang="en-US" i="1" dirty="0"/>
              <a:t> </a:t>
            </a:r>
            <a:r>
              <a:rPr lang="en-US" i="1" dirty="0" err="1"/>
              <a:t>på</a:t>
            </a:r>
            <a:r>
              <a:rPr lang="en-US" i="1" dirty="0"/>
              <a:t> </a:t>
            </a:r>
            <a:r>
              <a:rPr lang="en-US" i="1" dirty="0" err="1"/>
              <a:t>løsningene</a:t>
            </a:r>
            <a:r>
              <a:rPr lang="en-US" i="1" dirty="0"/>
              <a:t> – fire </a:t>
            </a:r>
            <a:r>
              <a:rPr lang="en-US" i="1" dirty="0" err="1"/>
              <a:t>elevarbeider</a:t>
            </a:r>
            <a:r>
              <a:rPr lang="en-US" i="1" dirty="0"/>
              <a:t> </a:t>
            </a:r>
            <a:r>
              <a:rPr lang="en-US" dirty="0"/>
              <a:t>(pdf)</a:t>
            </a:r>
            <a:r>
              <a:rPr lang="en-US" i="1" dirty="0"/>
              <a:t>.</a:t>
            </a:r>
          </a:p>
          <a:p>
            <a:endParaRPr lang="nb-NO" dirty="0"/>
          </a:p>
        </p:txBody>
      </p:sp>
    </p:spTree>
    <p:extLst>
      <p:ext uri="{BB962C8B-B14F-4D97-AF65-F5344CB8AC3E}">
        <p14:creationId xmlns:p14="http://schemas.microsoft.com/office/powerpoint/2010/main" val="2863973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Oppgaver som utfordrer, men hvordan utfordre? </a:t>
            </a:r>
          </a:p>
        </p:txBody>
      </p:sp>
      <p:sp>
        <p:nvSpPr>
          <p:cNvPr id="3" name="Plassholder for innhold 2"/>
          <p:cNvSpPr>
            <a:spLocks noGrp="1"/>
          </p:cNvSpPr>
          <p:nvPr>
            <p:ph idx="1"/>
          </p:nvPr>
        </p:nvSpPr>
        <p:spPr/>
        <p:txBody>
          <a:bodyPr/>
          <a:lstStyle/>
          <a:p>
            <a:pPr marL="0" indent="0">
              <a:buNone/>
            </a:pPr>
            <a:r>
              <a:rPr lang="nb-NO" dirty="0"/>
              <a:t>Individuelt (20 minutter):</a:t>
            </a:r>
          </a:p>
          <a:p>
            <a:pPr>
              <a:buFontTx/>
              <a:buChar char="-"/>
            </a:pPr>
            <a:r>
              <a:rPr lang="nb-NO" dirty="0"/>
              <a:t>Les fagteksten: </a:t>
            </a:r>
            <a:r>
              <a:rPr lang="nb-NO" i="1" dirty="0"/>
              <a:t>Hvordan utfordre? (</a:t>
            </a:r>
            <a:r>
              <a:rPr lang="nb-NO" i="1" dirty="0" err="1"/>
              <a:t>pdf</a:t>
            </a:r>
            <a:r>
              <a:rPr lang="nb-NO" i="1" dirty="0"/>
              <a:t>)</a:t>
            </a:r>
          </a:p>
          <a:p>
            <a:pPr>
              <a:buFontTx/>
              <a:buChar char="-"/>
            </a:pPr>
            <a:r>
              <a:rPr lang="nb-NO" dirty="0"/>
              <a:t>Gjør notater eller markeringer i teksten mens du leser. Velg et moment fra teksten som du ønsker å dele i plenum.</a:t>
            </a:r>
          </a:p>
          <a:p>
            <a:pPr marL="0" indent="0">
              <a:buNone/>
            </a:pPr>
            <a:endParaRPr lang="nb-NO" dirty="0"/>
          </a:p>
        </p:txBody>
      </p:sp>
    </p:spTree>
    <p:extLst>
      <p:ext uri="{BB962C8B-B14F-4D97-AF65-F5344CB8AC3E}">
        <p14:creationId xmlns:p14="http://schemas.microsoft.com/office/powerpoint/2010/main" val="3241865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bilde 4"/>
          <p:cNvSpPr>
            <a:spLocks noGrp="1"/>
          </p:cNvSpPr>
          <p:nvPr>
            <p:ph type="pic" sz="quarter" idx="13"/>
          </p:nvPr>
        </p:nvSpPr>
        <p:spPr/>
      </p:sp>
      <p:sp>
        <p:nvSpPr>
          <p:cNvPr id="3" name="Plassholder for innhold 2"/>
          <p:cNvSpPr>
            <a:spLocks noGrp="1"/>
          </p:cNvSpPr>
          <p:nvPr>
            <p:ph type="subTitle" idx="1"/>
          </p:nvPr>
        </p:nvSpPr>
        <p:spPr/>
        <p:txBody>
          <a:bodyPr>
            <a:normAutofit/>
          </a:bodyPr>
          <a:lstStyle/>
          <a:p>
            <a:pPr marL="0" indent="0">
              <a:buNone/>
            </a:pPr>
            <a:r>
              <a:rPr lang="nb-NO" dirty="0"/>
              <a:t>30 minutter</a:t>
            </a:r>
            <a:endParaRPr lang="nb-NO" sz="2000" dirty="0"/>
          </a:p>
          <a:p>
            <a:pPr marL="457200" lvl="1" indent="0">
              <a:buNone/>
            </a:pPr>
            <a:endParaRPr lang="nb-NO" sz="2000" dirty="0"/>
          </a:p>
          <a:p>
            <a:endParaRPr lang="nb-NO" dirty="0"/>
          </a:p>
        </p:txBody>
      </p:sp>
      <p:sp>
        <p:nvSpPr>
          <p:cNvPr id="2" name="Tittel 1"/>
          <p:cNvSpPr>
            <a:spLocks noGrp="1"/>
          </p:cNvSpPr>
          <p:nvPr>
            <p:ph type="title"/>
          </p:nvPr>
        </p:nvSpPr>
        <p:spPr/>
        <p:txBody>
          <a:bodyPr>
            <a:normAutofit/>
          </a:bodyPr>
          <a:lstStyle/>
          <a:p>
            <a:r>
              <a:rPr lang="nb-NO" sz="3200" dirty="0"/>
              <a:t>Oppsummering i plenum</a:t>
            </a:r>
            <a:endParaRPr lang="nb-NO" sz="3200" strike="sngStrike" dirty="0"/>
          </a:p>
        </p:txBody>
      </p:sp>
    </p:spTree>
    <p:extLst>
      <p:ext uri="{BB962C8B-B14F-4D97-AF65-F5344CB8AC3E}">
        <p14:creationId xmlns:p14="http://schemas.microsoft.com/office/powerpoint/2010/main" val="4017420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Oppsummering av </a:t>
            </a:r>
            <a:r>
              <a:rPr lang="nb-NO" i="1" dirty="0"/>
              <a:t>B - Samarbeid</a:t>
            </a:r>
          </a:p>
        </p:txBody>
      </p:sp>
      <p:sp>
        <p:nvSpPr>
          <p:cNvPr id="3" name="Plassholder for innhold 2"/>
          <p:cNvSpPr>
            <a:spLocks noGrp="1"/>
          </p:cNvSpPr>
          <p:nvPr>
            <p:ph idx="1"/>
          </p:nvPr>
        </p:nvSpPr>
        <p:spPr/>
        <p:txBody>
          <a:bodyPr vert="horz" lIns="91440" tIns="45720" rIns="91440" bIns="45720" rtlCol="0" anchor="t">
            <a:normAutofit/>
          </a:bodyPr>
          <a:lstStyle/>
          <a:p>
            <a:pPr marL="0" indent="0">
              <a:buNone/>
            </a:pPr>
            <a:r>
              <a:rPr lang="nb-NO" dirty="0"/>
              <a:t>Plenum (15 minutter):</a:t>
            </a:r>
          </a:p>
          <a:p>
            <a:pPr>
              <a:buFontTx/>
              <a:buChar char="-"/>
            </a:pPr>
            <a:r>
              <a:rPr lang="nb-NO" dirty="0"/>
              <a:t>Presenter momenter fra teksten som den enkelte av dere har valgt ut. En av kollegene skriver de ulike innspillene på en flippover eller tavle. </a:t>
            </a:r>
          </a:p>
          <a:p>
            <a:pPr>
              <a:buFontTx/>
              <a:buChar char="-"/>
            </a:pPr>
            <a:r>
              <a:rPr lang="nb-NO" dirty="0"/>
              <a:t>Sammenfatt det som har kommet fram i plenum, ved å gruppere momenter som naturlig hører sammen.</a:t>
            </a:r>
          </a:p>
          <a:p>
            <a:pPr>
              <a:buFontTx/>
              <a:buChar char="-"/>
            </a:pPr>
            <a:r>
              <a:rPr lang="nb-NO" dirty="0"/>
              <a:t>Hva av dette er spesielt viktig å tenke på når dere nå skal planlegge undervisning for egne elever?</a:t>
            </a:r>
          </a:p>
        </p:txBody>
      </p:sp>
    </p:spTree>
    <p:extLst>
      <p:ext uri="{BB962C8B-B14F-4D97-AF65-F5344CB8AC3E}">
        <p14:creationId xmlns:p14="http://schemas.microsoft.com/office/powerpoint/2010/main" val="16878952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bilde 4"/>
          <p:cNvSpPr>
            <a:spLocks noGrp="1"/>
          </p:cNvSpPr>
          <p:nvPr>
            <p:ph type="pic" sz="quarter" idx="13"/>
          </p:nvPr>
        </p:nvSpPr>
        <p:spPr/>
      </p:sp>
      <p:sp>
        <p:nvSpPr>
          <p:cNvPr id="3" name="Plassholder for innhold 2"/>
          <p:cNvSpPr>
            <a:spLocks noGrp="1"/>
          </p:cNvSpPr>
          <p:nvPr>
            <p:ph type="subTitle" idx="1"/>
          </p:nvPr>
        </p:nvSpPr>
        <p:spPr/>
        <p:txBody>
          <a:bodyPr>
            <a:normAutofit/>
          </a:bodyPr>
          <a:lstStyle/>
          <a:p>
            <a:pPr marL="0" indent="0">
              <a:buNone/>
            </a:pPr>
            <a:r>
              <a:rPr lang="nb-NO" dirty="0"/>
              <a:t>20 minutter</a:t>
            </a:r>
            <a:endParaRPr lang="nb-NO" sz="2000" dirty="0"/>
          </a:p>
          <a:p>
            <a:pPr marL="457200" lvl="1" indent="0">
              <a:buNone/>
            </a:pPr>
            <a:endParaRPr lang="nb-NO" sz="2000" dirty="0"/>
          </a:p>
          <a:p>
            <a:endParaRPr lang="nb-NO" dirty="0"/>
          </a:p>
        </p:txBody>
      </p:sp>
      <p:sp>
        <p:nvSpPr>
          <p:cNvPr id="2" name="Tittel 1"/>
          <p:cNvSpPr>
            <a:spLocks noGrp="1"/>
          </p:cNvSpPr>
          <p:nvPr>
            <p:ph type="title"/>
          </p:nvPr>
        </p:nvSpPr>
        <p:spPr/>
        <p:txBody>
          <a:bodyPr>
            <a:normAutofit/>
          </a:bodyPr>
          <a:lstStyle/>
          <a:p>
            <a:r>
              <a:rPr lang="nb-NO" dirty="0"/>
              <a:t>Planlegg egen undervisning</a:t>
            </a:r>
            <a:endParaRPr lang="nb-NO" sz="3200" dirty="0"/>
          </a:p>
        </p:txBody>
      </p:sp>
    </p:spTree>
    <p:extLst>
      <p:ext uri="{BB962C8B-B14F-4D97-AF65-F5344CB8AC3E}">
        <p14:creationId xmlns:p14="http://schemas.microsoft.com/office/powerpoint/2010/main" val="24031525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Planlegge undervisning</a:t>
            </a:r>
          </a:p>
        </p:txBody>
      </p:sp>
      <p:sp>
        <p:nvSpPr>
          <p:cNvPr id="3" name="Plassholder for innhold 2"/>
          <p:cNvSpPr>
            <a:spLocks noGrp="1"/>
          </p:cNvSpPr>
          <p:nvPr>
            <p:ph idx="1"/>
          </p:nvPr>
        </p:nvSpPr>
        <p:spPr>
          <a:xfrm>
            <a:off x="457200" y="1727201"/>
            <a:ext cx="8229600" cy="4802908"/>
          </a:xfrm>
        </p:spPr>
        <p:txBody>
          <a:bodyPr>
            <a:normAutofit fontScale="92500" lnSpcReduction="20000"/>
          </a:bodyPr>
          <a:lstStyle/>
          <a:p>
            <a:pPr marL="0" indent="0">
              <a:buNone/>
            </a:pPr>
            <a:r>
              <a:rPr lang="nb-NO" dirty="0"/>
              <a:t>Grupper på tre-fire personer (20 minutter).</a:t>
            </a:r>
          </a:p>
          <a:p>
            <a:pPr marL="0" indent="0">
              <a:buNone/>
            </a:pPr>
            <a:r>
              <a:rPr lang="nb-NO" dirty="0"/>
              <a:t>Planlegg et undervisningsopplegg med kuleisoppgaven for egne elever. </a:t>
            </a:r>
          </a:p>
          <a:p>
            <a:pPr marL="0" indent="0">
              <a:buNone/>
            </a:pPr>
            <a:r>
              <a:rPr lang="nb-NO" dirty="0"/>
              <a:t>Bruk gjerne støttemateriellet (</a:t>
            </a:r>
            <a:r>
              <a:rPr lang="nb-NO" i="1" dirty="0"/>
              <a:t>Oppgaver som engasjerer og utfordrer </a:t>
            </a:r>
            <a:r>
              <a:rPr lang="nb-NO" dirty="0"/>
              <a:t>(</a:t>
            </a:r>
            <a:r>
              <a:rPr lang="nb-NO" dirty="0" err="1"/>
              <a:t>pdf</a:t>
            </a:r>
            <a:r>
              <a:rPr lang="nb-NO" dirty="0"/>
              <a:t>), </a:t>
            </a:r>
            <a:r>
              <a:rPr lang="nb-NO" i="1" dirty="0"/>
              <a:t>Hvordan utfordre? </a:t>
            </a:r>
            <a:r>
              <a:rPr lang="nb-NO" dirty="0"/>
              <a:t>(</a:t>
            </a:r>
            <a:r>
              <a:rPr lang="nb-NO" dirty="0" err="1"/>
              <a:t>pdf</a:t>
            </a:r>
            <a:r>
              <a:rPr lang="nb-NO" dirty="0"/>
              <a:t>)).</a:t>
            </a:r>
          </a:p>
          <a:p>
            <a:pPr marL="0" indent="0">
              <a:buNone/>
            </a:pPr>
            <a:r>
              <a:rPr lang="nb-NO" dirty="0"/>
              <a:t>Ta utgangspunkt i </a:t>
            </a:r>
            <a:r>
              <a:rPr lang="nb-NO" i="1" dirty="0"/>
              <a:t>Undervisningsnotat Kuleisoppgaven</a:t>
            </a:r>
            <a:r>
              <a:rPr lang="nb-NO" dirty="0"/>
              <a:t> (</a:t>
            </a:r>
            <a:r>
              <a:rPr lang="nb-NO" dirty="0" err="1"/>
              <a:t>pdf</a:t>
            </a:r>
            <a:r>
              <a:rPr lang="nb-NO" dirty="0"/>
              <a:t>), og fokuser på:</a:t>
            </a:r>
          </a:p>
          <a:p>
            <a:pPr lvl="0"/>
            <a:r>
              <a:rPr lang="nb-NO" dirty="0"/>
              <a:t>hvordan dere vil engasjere elevene i arbeidet med oppgaven </a:t>
            </a:r>
          </a:p>
          <a:p>
            <a:pPr lvl="0"/>
            <a:r>
              <a:rPr lang="nb-NO" dirty="0"/>
              <a:t>hvordan dere vil utfordre elever på systematikk og spesielt de som presterer lavt i matematikk</a:t>
            </a:r>
          </a:p>
          <a:p>
            <a:pPr lvl="0"/>
            <a:r>
              <a:rPr lang="nb-NO" dirty="0"/>
              <a:t>hvordan dere vil legge til rette for elevenes bruk av representasjoner</a:t>
            </a:r>
          </a:p>
          <a:p>
            <a:pPr marL="0" lvl="0" indent="0">
              <a:buNone/>
            </a:pPr>
            <a:br>
              <a:rPr lang="nb-NO" dirty="0"/>
            </a:br>
            <a:r>
              <a:rPr lang="nb-NO" dirty="0"/>
              <a:t>Tenk gjennom hvordan dere vil dokumentere elevens arbeid.  Det kan være foto, film av bruk av konkreter eller innsamlede elevarbeider på ark.</a:t>
            </a:r>
          </a:p>
        </p:txBody>
      </p:sp>
    </p:spTree>
    <p:extLst>
      <p:ext uri="{BB962C8B-B14F-4D97-AF65-F5344CB8AC3E}">
        <p14:creationId xmlns:p14="http://schemas.microsoft.com/office/powerpoint/2010/main" val="8984295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3180"/>
            <a:ext cx="9144000" cy="6102096"/>
          </a:xfrm>
          <a:prstGeom prst="rect">
            <a:avLst/>
          </a:prstGeom>
        </p:spPr>
      </p:pic>
      <p:sp>
        <p:nvSpPr>
          <p:cNvPr id="5" name="Friform 4"/>
          <p:cNvSpPr/>
          <p:nvPr/>
        </p:nvSpPr>
        <p:spPr>
          <a:xfrm>
            <a:off x="0" y="4646813"/>
            <a:ext cx="9144000" cy="2218615"/>
          </a:xfrm>
          <a:custGeom>
            <a:avLst/>
            <a:gdLst>
              <a:gd name="connsiteX0" fmla="*/ 0 w 9144000"/>
              <a:gd name="connsiteY0" fmla="*/ 0 h 2127137"/>
              <a:gd name="connsiteX1" fmla="*/ 250879 w 9144000"/>
              <a:gd name="connsiteY1" fmla="*/ 96626 h 2127137"/>
              <a:gd name="connsiteX2" fmla="*/ 8436033 w 9144000"/>
              <a:gd name="connsiteY2" fmla="*/ 1271439 h 2127137"/>
              <a:gd name="connsiteX3" fmla="*/ 9144000 w 9144000"/>
              <a:gd name="connsiteY3" fmla="*/ 1279855 h 2127137"/>
              <a:gd name="connsiteX4" fmla="*/ 9144000 w 9144000"/>
              <a:gd name="connsiteY4" fmla="*/ 2127137 h 2127137"/>
              <a:gd name="connsiteX5" fmla="*/ 0 w 9144000"/>
              <a:gd name="connsiteY5" fmla="*/ 2127137 h 2127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2127137">
                <a:moveTo>
                  <a:pt x="0" y="0"/>
                </a:moveTo>
                <a:lnTo>
                  <a:pt x="250879" y="96626"/>
                </a:lnTo>
                <a:cubicBezTo>
                  <a:pt x="3597585" y="1368905"/>
                  <a:pt x="4572014" y="1236597"/>
                  <a:pt x="8436033" y="1271439"/>
                </a:cubicBezTo>
                <a:lnTo>
                  <a:pt x="9144000" y="1279855"/>
                </a:lnTo>
                <a:lnTo>
                  <a:pt x="9144000" y="2127137"/>
                </a:lnTo>
                <a:lnTo>
                  <a:pt x="0" y="2127137"/>
                </a:lnTo>
                <a:close/>
              </a:path>
            </a:pathLst>
          </a:cu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2000" dirty="0" err="1">
              <a:solidFill>
                <a:schemeClr val="bg1"/>
              </a:solidFill>
              <a:latin typeface="Corbel" pitchFamily="34" charset="0"/>
              <a:ea typeface="Verdana" pitchFamily="34" charset="0"/>
              <a:cs typeface="Verdana" pitchFamily="34" charset="0"/>
            </a:endParaRPr>
          </a:p>
        </p:txBody>
      </p:sp>
      <p:sp>
        <p:nvSpPr>
          <p:cNvPr id="7" name="Friform 6"/>
          <p:cNvSpPr/>
          <p:nvPr/>
        </p:nvSpPr>
        <p:spPr>
          <a:xfrm>
            <a:off x="0" y="5012575"/>
            <a:ext cx="9144000" cy="1837113"/>
          </a:xfrm>
          <a:custGeom>
            <a:avLst/>
            <a:gdLst>
              <a:gd name="connsiteX0" fmla="*/ 0 w 9144000"/>
              <a:gd name="connsiteY0" fmla="*/ 0 h 2127137"/>
              <a:gd name="connsiteX1" fmla="*/ 250879 w 9144000"/>
              <a:gd name="connsiteY1" fmla="*/ 96626 h 2127137"/>
              <a:gd name="connsiteX2" fmla="*/ 8436033 w 9144000"/>
              <a:gd name="connsiteY2" fmla="*/ 1271439 h 2127137"/>
              <a:gd name="connsiteX3" fmla="*/ 9144000 w 9144000"/>
              <a:gd name="connsiteY3" fmla="*/ 1279855 h 2127137"/>
              <a:gd name="connsiteX4" fmla="*/ 9144000 w 9144000"/>
              <a:gd name="connsiteY4" fmla="*/ 2127137 h 2127137"/>
              <a:gd name="connsiteX5" fmla="*/ 0 w 9144000"/>
              <a:gd name="connsiteY5" fmla="*/ 2127137 h 2127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2127137">
                <a:moveTo>
                  <a:pt x="0" y="0"/>
                </a:moveTo>
                <a:lnTo>
                  <a:pt x="250879" y="96626"/>
                </a:lnTo>
                <a:cubicBezTo>
                  <a:pt x="3597585" y="1368905"/>
                  <a:pt x="4572014" y="1236597"/>
                  <a:pt x="8436033" y="1271439"/>
                </a:cubicBezTo>
                <a:lnTo>
                  <a:pt x="9144000" y="1279855"/>
                </a:lnTo>
                <a:lnTo>
                  <a:pt x="9144000" y="2127137"/>
                </a:lnTo>
                <a:lnTo>
                  <a:pt x="0" y="2127137"/>
                </a:lnTo>
                <a:close/>
              </a:path>
            </a:pathLst>
          </a:custGeom>
          <a:solidFill>
            <a:srgbClr val="26416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2000" dirty="0" err="1">
              <a:solidFill>
                <a:schemeClr val="bg1"/>
              </a:solidFill>
              <a:latin typeface="Corbel" pitchFamily="34" charset="0"/>
              <a:ea typeface="Verdana" pitchFamily="34" charset="0"/>
              <a:cs typeface="Verdana" pitchFamily="34" charset="0"/>
            </a:endParaRPr>
          </a:p>
        </p:txBody>
      </p:sp>
      <p:sp>
        <p:nvSpPr>
          <p:cNvPr id="2" name="Tittel 1"/>
          <p:cNvSpPr>
            <a:spLocks noGrp="1"/>
          </p:cNvSpPr>
          <p:nvPr>
            <p:ph type="title"/>
          </p:nvPr>
        </p:nvSpPr>
        <p:spPr>
          <a:xfrm>
            <a:off x="457199" y="5954400"/>
            <a:ext cx="8229600" cy="886975"/>
          </a:xfrm>
        </p:spPr>
        <p:txBody>
          <a:bodyPr>
            <a:normAutofit fontScale="90000"/>
          </a:bodyPr>
          <a:lstStyle/>
          <a:p>
            <a:pPr algn="l"/>
            <a:r>
              <a:rPr lang="nb-NO" dirty="0">
                <a:solidFill>
                  <a:schemeClr val="bg1"/>
                </a:solidFill>
              </a:rPr>
              <a:t>C – Utprøving</a:t>
            </a:r>
            <a:br>
              <a:rPr lang="nb-NO" dirty="0">
                <a:solidFill>
                  <a:schemeClr val="bg1"/>
                </a:solidFill>
              </a:rPr>
            </a:br>
            <a:r>
              <a:rPr lang="nb-NO" sz="1800" dirty="0">
                <a:solidFill>
                  <a:schemeClr val="bg1"/>
                </a:solidFill>
              </a:rPr>
              <a:t> </a:t>
            </a:r>
            <a:br>
              <a:rPr lang="nb-NO" dirty="0">
                <a:solidFill>
                  <a:schemeClr val="bg1"/>
                </a:solidFill>
              </a:rPr>
            </a:br>
            <a:endParaRPr lang="nb-NO" sz="3200" dirty="0">
              <a:solidFill>
                <a:schemeClr val="bg1"/>
              </a:solidFill>
            </a:endParaRPr>
          </a:p>
        </p:txBody>
      </p:sp>
      <p:pic>
        <p:nvPicPr>
          <p:cNvPr id="8" name="Bilde 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462740" y="6271797"/>
            <a:ext cx="448118" cy="411631"/>
          </a:xfrm>
          <a:prstGeom prst="rect">
            <a:avLst/>
          </a:prstGeom>
        </p:spPr>
      </p:pic>
    </p:spTree>
    <p:extLst>
      <p:ext uri="{BB962C8B-B14F-4D97-AF65-F5344CB8AC3E}">
        <p14:creationId xmlns:p14="http://schemas.microsoft.com/office/powerpoint/2010/main" val="17260060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dirty="0"/>
              <a:t>Under og </a:t>
            </a:r>
            <a:r>
              <a:rPr lang="en-US" dirty="0" err="1"/>
              <a:t>i</a:t>
            </a:r>
            <a:r>
              <a:rPr lang="en-US" dirty="0"/>
              <a:t> </a:t>
            </a:r>
            <a:r>
              <a:rPr lang="en-US" dirty="0" err="1"/>
              <a:t>utprøving</a:t>
            </a:r>
            <a:r>
              <a:rPr lang="en-US" dirty="0"/>
              <a:t> med </a:t>
            </a:r>
            <a:r>
              <a:rPr lang="en-US" dirty="0" err="1"/>
              <a:t>elever</a:t>
            </a:r>
            <a:endParaRPr lang="nb-NO" dirty="0"/>
          </a:p>
        </p:txBody>
      </p:sp>
      <p:sp>
        <p:nvSpPr>
          <p:cNvPr id="3" name="Plassholder for innhold 2"/>
          <p:cNvSpPr>
            <a:spLocks noGrp="1"/>
          </p:cNvSpPr>
          <p:nvPr>
            <p:ph idx="1"/>
          </p:nvPr>
        </p:nvSpPr>
        <p:spPr/>
        <p:txBody>
          <a:bodyPr>
            <a:normAutofit/>
          </a:bodyPr>
          <a:lstStyle/>
          <a:p>
            <a:pPr marL="0" indent="0">
              <a:buNone/>
            </a:pPr>
            <a:r>
              <a:rPr lang="en-US" dirty="0" err="1"/>
              <a:t>Gjennomfør</a:t>
            </a:r>
            <a:r>
              <a:rPr lang="en-US" dirty="0"/>
              <a:t> den </a:t>
            </a:r>
            <a:r>
              <a:rPr lang="en-US" dirty="0" err="1"/>
              <a:t>planlagte</a:t>
            </a:r>
            <a:r>
              <a:rPr lang="en-US" dirty="0"/>
              <a:t> </a:t>
            </a:r>
            <a:r>
              <a:rPr lang="en-US" dirty="0" err="1"/>
              <a:t>aktiviteten</a:t>
            </a:r>
            <a:r>
              <a:rPr lang="en-US" dirty="0"/>
              <a:t>. </a:t>
            </a:r>
          </a:p>
          <a:p>
            <a:pPr marL="0" indent="0">
              <a:buNone/>
            </a:pPr>
            <a:r>
              <a:rPr lang="en-US" dirty="0"/>
              <a:t>I </a:t>
            </a:r>
            <a:r>
              <a:rPr lang="en-US" dirty="0" err="1"/>
              <a:t>etterkant</a:t>
            </a:r>
            <a:r>
              <a:rPr lang="en-US" dirty="0"/>
              <a:t> </a:t>
            </a:r>
            <a:r>
              <a:rPr lang="en-US" dirty="0" err="1"/>
              <a:t>av</a:t>
            </a:r>
            <a:r>
              <a:rPr lang="en-US" dirty="0"/>
              <a:t> </a:t>
            </a:r>
            <a:r>
              <a:rPr lang="en-US" dirty="0" err="1"/>
              <a:t>undervisningen</a:t>
            </a:r>
            <a:r>
              <a:rPr lang="en-US" dirty="0"/>
              <a:t>:</a:t>
            </a:r>
          </a:p>
          <a:p>
            <a:pPr lvl="0"/>
            <a:r>
              <a:rPr lang="nb-NO" dirty="0"/>
              <a:t>Velg ut 1-3 elevarbeider som viser ulike måter og nivåer elevene har arbeidet med oppgaven på. </a:t>
            </a:r>
          </a:p>
          <a:p>
            <a:pPr lvl="0"/>
            <a:r>
              <a:rPr lang="nb-NO" dirty="0"/>
              <a:t>Lag et kort refleksjonsnotat ut fra fokusområdene: engasjement, systematikk og bruk av representasjoner. </a:t>
            </a:r>
          </a:p>
          <a:p>
            <a:pPr marL="0" lvl="0" indent="0">
              <a:buNone/>
            </a:pPr>
            <a:endParaRPr lang="nb-NO" dirty="0"/>
          </a:p>
          <a:p>
            <a:pPr marL="0" lvl="0" indent="0">
              <a:buNone/>
            </a:pPr>
            <a:r>
              <a:rPr lang="nb-NO" dirty="0"/>
              <a:t>Ta med notatet og utvalgte elevarbeider til </a:t>
            </a:r>
            <a:r>
              <a:rPr lang="nb-NO" i="1" dirty="0"/>
              <a:t>D – Etterarbeid</a:t>
            </a:r>
            <a:r>
              <a:rPr lang="nb-NO" dirty="0"/>
              <a:t>.</a:t>
            </a:r>
          </a:p>
          <a:p>
            <a:endParaRPr lang="nb-NO" dirty="0"/>
          </a:p>
        </p:txBody>
      </p:sp>
    </p:spTree>
    <p:extLst>
      <p:ext uri="{BB962C8B-B14F-4D97-AF65-F5344CB8AC3E}">
        <p14:creationId xmlns:p14="http://schemas.microsoft.com/office/powerpoint/2010/main" val="22061780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062241"/>
          </a:xfrm>
          <a:prstGeom prst="rect">
            <a:avLst/>
          </a:prstGeom>
        </p:spPr>
      </p:pic>
      <p:sp>
        <p:nvSpPr>
          <p:cNvPr id="5" name="Friform 4"/>
          <p:cNvSpPr/>
          <p:nvPr/>
        </p:nvSpPr>
        <p:spPr>
          <a:xfrm>
            <a:off x="0" y="4646813"/>
            <a:ext cx="9144000" cy="2218615"/>
          </a:xfrm>
          <a:custGeom>
            <a:avLst/>
            <a:gdLst>
              <a:gd name="connsiteX0" fmla="*/ 0 w 9144000"/>
              <a:gd name="connsiteY0" fmla="*/ 0 h 2127137"/>
              <a:gd name="connsiteX1" fmla="*/ 250879 w 9144000"/>
              <a:gd name="connsiteY1" fmla="*/ 96626 h 2127137"/>
              <a:gd name="connsiteX2" fmla="*/ 8436033 w 9144000"/>
              <a:gd name="connsiteY2" fmla="*/ 1271439 h 2127137"/>
              <a:gd name="connsiteX3" fmla="*/ 9144000 w 9144000"/>
              <a:gd name="connsiteY3" fmla="*/ 1279855 h 2127137"/>
              <a:gd name="connsiteX4" fmla="*/ 9144000 w 9144000"/>
              <a:gd name="connsiteY4" fmla="*/ 2127137 h 2127137"/>
              <a:gd name="connsiteX5" fmla="*/ 0 w 9144000"/>
              <a:gd name="connsiteY5" fmla="*/ 2127137 h 2127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2127137">
                <a:moveTo>
                  <a:pt x="0" y="0"/>
                </a:moveTo>
                <a:lnTo>
                  <a:pt x="250879" y="96626"/>
                </a:lnTo>
                <a:cubicBezTo>
                  <a:pt x="3597585" y="1368905"/>
                  <a:pt x="4572014" y="1236597"/>
                  <a:pt x="8436033" y="1271439"/>
                </a:cubicBezTo>
                <a:lnTo>
                  <a:pt x="9144000" y="1279855"/>
                </a:lnTo>
                <a:lnTo>
                  <a:pt x="9144000" y="2127137"/>
                </a:lnTo>
                <a:lnTo>
                  <a:pt x="0" y="2127137"/>
                </a:lnTo>
                <a:close/>
              </a:path>
            </a:pathLst>
          </a:cu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2000" dirty="0" err="1">
              <a:solidFill>
                <a:schemeClr val="bg1"/>
              </a:solidFill>
              <a:latin typeface="Corbel" pitchFamily="34" charset="0"/>
              <a:ea typeface="Verdana" pitchFamily="34" charset="0"/>
              <a:cs typeface="Verdana" pitchFamily="34" charset="0"/>
            </a:endParaRPr>
          </a:p>
        </p:txBody>
      </p:sp>
      <p:sp>
        <p:nvSpPr>
          <p:cNvPr id="7" name="Friform 6"/>
          <p:cNvSpPr/>
          <p:nvPr/>
        </p:nvSpPr>
        <p:spPr>
          <a:xfrm>
            <a:off x="0" y="5012575"/>
            <a:ext cx="9144000" cy="1837113"/>
          </a:xfrm>
          <a:custGeom>
            <a:avLst/>
            <a:gdLst>
              <a:gd name="connsiteX0" fmla="*/ 0 w 9144000"/>
              <a:gd name="connsiteY0" fmla="*/ 0 h 2127137"/>
              <a:gd name="connsiteX1" fmla="*/ 250879 w 9144000"/>
              <a:gd name="connsiteY1" fmla="*/ 96626 h 2127137"/>
              <a:gd name="connsiteX2" fmla="*/ 8436033 w 9144000"/>
              <a:gd name="connsiteY2" fmla="*/ 1271439 h 2127137"/>
              <a:gd name="connsiteX3" fmla="*/ 9144000 w 9144000"/>
              <a:gd name="connsiteY3" fmla="*/ 1279855 h 2127137"/>
              <a:gd name="connsiteX4" fmla="*/ 9144000 w 9144000"/>
              <a:gd name="connsiteY4" fmla="*/ 2127137 h 2127137"/>
              <a:gd name="connsiteX5" fmla="*/ 0 w 9144000"/>
              <a:gd name="connsiteY5" fmla="*/ 2127137 h 2127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2127137">
                <a:moveTo>
                  <a:pt x="0" y="0"/>
                </a:moveTo>
                <a:lnTo>
                  <a:pt x="250879" y="96626"/>
                </a:lnTo>
                <a:cubicBezTo>
                  <a:pt x="3597585" y="1368905"/>
                  <a:pt x="4572014" y="1236597"/>
                  <a:pt x="8436033" y="1271439"/>
                </a:cubicBezTo>
                <a:lnTo>
                  <a:pt x="9144000" y="1279855"/>
                </a:lnTo>
                <a:lnTo>
                  <a:pt x="9144000" y="2127137"/>
                </a:lnTo>
                <a:lnTo>
                  <a:pt x="0" y="2127137"/>
                </a:lnTo>
                <a:close/>
              </a:path>
            </a:pathLst>
          </a:custGeom>
          <a:solidFill>
            <a:srgbClr val="26416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2000" dirty="0" err="1">
              <a:solidFill>
                <a:schemeClr val="bg1"/>
              </a:solidFill>
              <a:latin typeface="Corbel" pitchFamily="34" charset="0"/>
              <a:ea typeface="Verdana" pitchFamily="34" charset="0"/>
              <a:cs typeface="Verdana" pitchFamily="34" charset="0"/>
            </a:endParaRPr>
          </a:p>
        </p:txBody>
      </p:sp>
      <p:sp>
        <p:nvSpPr>
          <p:cNvPr id="2" name="Tittel 1"/>
          <p:cNvSpPr>
            <a:spLocks noGrp="1"/>
          </p:cNvSpPr>
          <p:nvPr>
            <p:ph type="title"/>
          </p:nvPr>
        </p:nvSpPr>
        <p:spPr>
          <a:xfrm>
            <a:off x="457199" y="5954400"/>
            <a:ext cx="8229600" cy="886975"/>
          </a:xfrm>
        </p:spPr>
        <p:txBody>
          <a:bodyPr>
            <a:normAutofit fontScale="90000"/>
          </a:bodyPr>
          <a:lstStyle/>
          <a:p>
            <a:pPr algn="l"/>
            <a:r>
              <a:rPr lang="nb-NO" dirty="0">
                <a:solidFill>
                  <a:schemeClr val="bg1"/>
                </a:solidFill>
              </a:rPr>
              <a:t>D – Etterarbeid</a:t>
            </a:r>
            <a:br>
              <a:rPr lang="nb-NO">
                <a:solidFill>
                  <a:schemeClr val="bg1"/>
                </a:solidFill>
              </a:rPr>
            </a:br>
            <a:r>
              <a:rPr lang="nb-NO" sz="1800">
                <a:solidFill>
                  <a:schemeClr val="bg1"/>
                </a:solidFill>
              </a:rPr>
              <a:t>60 </a:t>
            </a:r>
            <a:r>
              <a:rPr lang="nb-NO" sz="1800" dirty="0">
                <a:solidFill>
                  <a:schemeClr val="bg1"/>
                </a:solidFill>
              </a:rPr>
              <a:t>minutter</a:t>
            </a:r>
            <a:br>
              <a:rPr lang="nb-NO" dirty="0">
                <a:solidFill>
                  <a:schemeClr val="bg1"/>
                </a:solidFill>
              </a:rPr>
            </a:br>
            <a:endParaRPr lang="nb-NO" sz="3200" dirty="0">
              <a:solidFill>
                <a:schemeClr val="bg1"/>
              </a:solidFill>
            </a:endParaRPr>
          </a:p>
        </p:txBody>
      </p:sp>
      <p:pic>
        <p:nvPicPr>
          <p:cNvPr id="8" name="Bilde 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462740" y="6271797"/>
            <a:ext cx="448118" cy="411631"/>
          </a:xfrm>
          <a:prstGeom prst="rect">
            <a:avLst/>
          </a:prstGeom>
        </p:spPr>
      </p:pic>
    </p:spTree>
    <p:extLst>
      <p:ext uri="{BB962C8B-B14F-4D97-AF65-F5344CB8AC3E}">
        <p14:creationId xmlns:p14="http://schemas.microsoft.com/office/powerpoint/2010/main" val="6739882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bilde 4"/>
          <p:cNvSpPr>
            <a:spLocks noGrp="1"/>
          </p:cNvSpPr>
          <p:nvPr>
            <p:ph type="pic" sz="quarter" idx="13"/>
          </p:nvPr>
        </p:nvSpPr>
        <p:spPr/>
      </p:sp>
      <p:sp>
        <p:nvSpPr>
          <p:cNvPr id="3" name="Plassholder for innhold 2"/>
          <p:cNvSpPr>
            <a:spLocks noGrp="1"/>
          </p:cNvSpPr>
          <p:nvPr>
            <p:ph type="subTitle" idx="1"/>
          </p:nvPr>
        </p:nvSpPr>
        <p:spPr/>
        <p:txBody>
          <a:bodyPr>
            <a:normAutofit lnSpcReduction="10000"/>
          </a:bodyPr>
          <a:lstStyle/>
          <a:p>
            <a:pPr marL="0" indent="0">
              <a:buNone/>
            </a:pPr>
            <a:r>
              <a:rPr lang="nb-NO" dirty="0"/>
              <a:t>Grupper: 25 minutter</a:t>
            </a:r>
          </a:p>
          <a:p>
            <a:pPr marL="0" indent="0">
              <a:buNone/>
            </a:pPr>
            <a:r>
              <a:rPr lang="nb-NO" sz="2000" dirty="0"/>
              <a:t>Plenum: 35 minutter</a:t>
            </a:r>
          </a:p>
          <a:p>
            <a:pPr marL="457200" lvl="1" indent="0">
              <a:buNone/>
            </a:pPr>
            <a:endParaRPr lang="nb-NO" sz="2000" dirty="0"/>
          </a:p>
          <a:p>
            <a:endParaRPr lang="nb-NO" dirty="0"/>
          </a:p>
        </p:txBody>
      </p:sp>
      <p:sp>
        <p:nvSpPr>
          <p:cNvPr id="2" name="Tittel 1"/>
          <p:cNvSpPr>
            <a:spLocks noGrp="1"/>
          </p:cNvSpPr>
          <p:nvPr>
            <p:ph type="title"/>
          </p:nvPr>
        </p:nvSpPr>
        <p:spPr/>
        <p:txBody>
          <a:bodyPr>
            <a:normAutofit/>
          </a:bodyPr>
          <a:lstStyle/>
          <a:p>
            <a:r>
              <a:rPr lang="nb-NO" dirty="0"/>
              <a:t>Erfaringsdeling fra utprøving</a:t>
            </a:r>
            <a:endParaRPr lang="nb-NO" sz="3200" dirty="0"/>
          </a:p>
        </p:txBody>
      </p:sp>
    </p:spTree>
    <p:extLst>
      <p:ext uri="{BB962C8B-B14F-4D97-AF65-F5344CB8AC3E}">
        <p14:creationId xmlns:p14="http://schemas.microsoft.com/office/powerpoint/2010/main" val="1920227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Mål</a:t>
            </a:r>
          </a:p>
        </p:txBody>
      </p:sp>
      <p:sp>
        <p:nvSpPr>
          <p:cNvPr id="3" name="Plassholder for innhold 2"/>
          <p:cNvSpPr>
            <a:spLocks noGrp="1"/>
          </p:cNvSpPr>
          <p:nvPr>
            <p:ph idx="1"/>
          </p:nvPr>
        </p:nvSpPr>
        <p:spPr/>
        <p:txBody>
          <a:bodyPr vert="horz" lIns="91440" tIns="45720" rIns="91440" bIns="45720" rtlCol="0" anchor="t">
            <a:normAutofit/>
          </a:bodyPr>
          <a:lstStyle/>
          <a:p>
            <a:pPr marL="0" indent="0">
              <a:buNone/>
            </a:pPr>
            <a:r>
              <a:rPr lang="nb-NO" dirty="0"/>
              <a:t>Målet med modulen er å lære om, og få erfaring med, hvordan kognitivt krevende oppgaver kan brukes i undervisningen for å engasjere og utfordre </a:t>
            </a:r>
            <a:r>
              <a:rPr lang="nb-NO" i="1" dirty="0"/>
              <a:t>alle</a:t>
            </a:r>
            <a:r>
              <a:rPr lang="nb-NO" dirty="0"/>
              <a:t> elever faglig. </a:t>
            </a:r>
          </a:p>
          <a:p>
            <a:pPr marL="0" indent="0">
              <a:buNone/>
            </a:pPr>
            <a:endParaRPr lang="nb-NO" dirty="0"/>
          </a:p>
          <a:p>
            <a:pPr marL="0" indent="0">
              <a:buNone/>
            </a:pPr>
            <a:r>
              <a:rPr lang="nb-NO" dirty="0"/>
              <a:t>Denne modulen handler om hvordan dere kan utfordre elever på systematikk. Det er spesielt viktig for elever som presterer lavt. Gjennom modulen skal dere bli kjent med ulike faser av systematikk og hvordan ulike representasjoner kan støtte og utvikle elevenes systematiske arbeid. </a:t>
            </a:r>
          </a:p>
        </p:txBody>
      </p:sp>
    </p:spTree>
    <p:extLst>
      <p:ext uri="{BB962C8B-B14F-4D97-AF65-F5344CB8AC3E}">
        <p14:creationId xmlns:p14="http://schemas.microsoft.com/office/powerpoint/2010/main" val="28252335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453498"/>
            <a:ext cx="8229600" cy="927310"/>
          </a:xfrm>
        </p:spPr>
        <p:txBody>
          <a:bodyPr/>
          <a:lstStyle/>
          <a:p>
            <a:r>
              <a:rPr lang="nb-NO" dirty="0"/>
              <a:t>Gruppediskusjon</a:t>
            </a:r>
          </a:p>
        </p:txBody>
      </p:sp>
      <p:sp>
        <p:nvSpPr>
          <p:cNvPr id="3" name="Plassholder for innhold 2"/>
          <p:cNvSpPr>
            <a:spLocks noGrp="1"/>
          </p:cNvSpPr>
          <p:nvPr>
            <p:ph idx="1"/>
          </p:nvPr>
        </p:nvSpPr>
        <p:spPr>
          <a:xfrm>
            <a:off x="457200" y="1548789"/>
            <a:ext cx="8229600" cy="4495395"/>
          </a:xfrm>
        </p:spPr>
        <p:txBody>
          <a:bodyPr>
            <a:normAutofit lnSpcReduction="10000"/>
          </a:bodyPr>
          <a:lstStyle/>
          <a:p>
            <a:pPr marL="0" indent="0">
              <a:buNone/>
            </a:pPr>
            <a:r>
              <a:rPr lang="nb-NO" dirty="0"/>
              <a:t>Gå sammen i grupper på 3 – 4 personer og del erfaringer fra utprøvingene (30 minutter):</a:t>
            </a:r>
          </a:p>
          <a:p>
            <a:pPr lvl="0"/>
            <a:r>
              <a:rPr lang="nb-NO" dirty="0"/>
              <a:t>Alle velger et elevarbeid fra egen utprøving. Gruppa vurderer og sammenligner de utvalgte elevarbeidene ut fra fagteksten </a:t>
            </a:r>
            <a:r>
              <a:rPr lang="nb-NO" i="1" dirty="0"/>
              <a:t>Hvordan utfordre? </a:t>
            </a:r>
            <a:r>
              <a:rPr lang="nb-NO" dirty="0"/>
              <a:t>(</a:t>
            </a:r>
            <a:r>
              <a:rPr lang="nb-NO" dirty="0" err="1"/>
              <a:t>pdf</a:t>
            </a:r>
            <a:r>
              <a:rPr lang="nb-NO" dirty="0"/>
              <a:t>).</a:t>
            </a:r>
          </a:p>
          <a:p>
            <a:pPr lvl="1"/>
            <a:r>
              <a:rPr lang="nb-NO" dirty="0"/>
              <a:t>Diskuter hvilken grad av systematikk elevene kan ha brukt i arbeidet for å finne løsninger (prøve- og </a:t>
            </a:r>
            <a:r>
              <a:rPr lang="nb-NO" dirty="0" err="1"/>
              <a:t>feilefasen</a:t>
            </a:r>
            <a:r>
              <a:rPr lang="nb-NO" dirty="0"/>
              <a:t>, overgangsfasen eller telleverkfasen).</a:t>
            </a:r>
          </a:p>
          <a:p>
            <a:pPr lvl="1"/>
            <a:r>
              <a:rPr lang="nb-NO" dirty="0"/>
              <a:t>Mangler noen av elevarbeidene løsninger eller finnes det duplikater? Hva kan årsaken være?</a:t>
            </a:r>
          </a:p>
          <a:p>
            <a:pPr lvl="1"/>
            <a:r>
              <a:rPr lang="nb-NO" dirty="0"/>
              <a:t>På hvilken måte kan elevene ha brukt representasjoner som støtte for det systematiske arbeidet.</a:t>
            </a:r>
          </a:p>
          <a:p>
            <a:pPr lvl="0"/>
            <a:endParaRPr lang="nb-NO" dirty="0"/>
          </a:p>
          <a:p>
            <a:pPr marL="0" indent="0">
              <a:buNone/>
            </a:pPr>
            <a:endParaRPr lang="nb-NO" dirty="0"/>
          </a:p>
        </p:txBody>
      </p:sp>
    </p:spTree>
    <p:extLst>
      <p:ext uri="{BB962C8B-B14F-4D97-AF65-F5344CB8AC3E}">
        <p14:creationId xmlns:p14="http://schemas.microsoft.com/office/powerpoint/2010/main" val="5193560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453498"/>
            <a:ext cx="8229600" cy="927310"/>
          </a:xfrm>
        </p:spPr>
        <p:txBody>
          <a:bodyPr/>
          <a:lstStyle/>
          <a:p>
            <a:r>
              <a:rPr lang="nb-NO" dirty="0"/>
              <a:t>Diskusjon i plenum</a:t>
            </a:r>
          </a:p>
        </p:txBody>
      </p:sp>
      <p:sp>
        <p:nvSpPr>
          <p:cNvPr id="3" name="Plassholder for innhold 2"/>
          <p:cNvSpPr>
            <a:spLocks noGrp="1"/>
          </p:cNvSpPr>
          <p:nvPr>
            <p:ph idx="1"/>
          </p:nvPr>
        </p:nvSpPr>
        <p:spPr>
          <a:xfrm>
            <a:off x="457200" y="1548789"/>
            <a:ext cx="8229600" cy="4888587"/>
          </a:xfrm>
        </p:spPr>
        <p:txBody>
          <a:bodyPr>
            <a:normAutofit lnSpcReduction="10000"/>
          </a:bodyPr>
          <a:lstStyle/>
          <a:p>
            <a:pPr marL="0" indent="0">
              <a:buNone/>
            </a:pPr>
            <a:r>
              <a:rPr lang="nb-NO" dirty="0"/>
              <a:t>Plenum (30 minutter)</a:t>
            </a:r>
          </a:p>
          <a:p>
            <a:pPr marL="0" indent="0">
              <a:buNone/>
            </a:pPr>
            <a:endParaRPr lang="nb-NO" dirty="0"/>
          </a:p>
          <a:p>
            <a:pPr marL="0" indent="0">
              <a:buNone/>
            </a:pPr>
            <a:r>
              <a:rPr lang="nb-NO" dirty="0"/>
              <a:t>Diskuter disse spørsmålene i kollegiet, og bli enige om en felles praksis:</a:t>
            </a:r>
          </a:p>
          <a:p>
            <a:pPr lvl="0"/>
            <a:r>
              <a:rPr lang="nb-NO" dirty="0"/>
              <a:t>Hvordan kan </a:t>
            </a:r>
            <a:r>
              <a:rPr lang="nb-NO" i="1" dirty="0"/>
              <a:t>alle</a:t>
            </a:r>
            <a:r>
              <a:rPr lang="nb-NO" dirty="0"/>
              <a:t> elever utfordres i arbeidet med kognitivt krevende oppgaver?</a:t>
            </a:r>
          </a:p>
          <a:p>
            <a:pPr lvl="0"/>
            <a:r>
              <a:rPr lang="nb-NO" dirty="0"/>
              <a:t>Hvilke erfaringer fra denne modulen ønsker dere å ta med i videre arbeid?</a:t>
            </a:r>
          </a:p>
          <a:p>
            <a:r>
              <a:rPr lang="nb-NO" dirty="0"/>
              <a:t>Hvordan kan kognitivt krevende oppgaver implementeres i ordinær undervisning?</a:t>
            </a:r>
          </a:p>
          <a:p>
            <a:pPr marL="0" indent="0">
              <a:buNone/>
            </a:pPr>
            <a:r>
              <a:rPr lang="nb-NO" dirty="0"/>
              <a:t> </a:t>
            </a:r>
          </a:p>
          <a:p>
            <a:pPr marL="0" indent="0">
              <a:buNone/>
            </a:pPr>
            <a:r>
              <a:rPr lang="nb-NO" dirty="0"/>
              <a:t>Noter konklusjonene om erfaringene dere har gjort, og diskuter hva dere gjør videre. </a:t>
            </a:r>
          </a:p>
        </p:txBody>
      </p:sp>
    </p:spTree>
    <p:extLst>
      <p:ext uri="{BB962C8B-B14F-4D97-AF65-F5344CB8AC3E}">
        <p14:creationId xmlns:p14="http://schemas.microsoft.com/office/powerpoint/2010/main" val="5708392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bilde 4"/>
          <p:cNvSpPr>
            <a:spLocks noGrp="1"/>
          </p:cNvSpPr>
          <p:nvPr>
            <p:ph type="pic" sz="quarter" idx="13"/>
          </p:nvPr>
        </p:nvSpPr>
        <p:spPr/>
      </p:sp>
      <p:sp>
        <p:nvSpPr>
          <p:cNvPr id="3" name="Plassholder for innhold 2"/>
          <p:cNvSpPr>
            <a:spLocks noGrp="1"/>
          </p:cNvSpPr>
          <p:nvPr>
            <p:ph type="subTitle" idx="1"/>
          </p:nvPr>
        </p:nvSpPr>
        <p:spPr/>
        <p:txBody>
          <a:bodyPr>
            <a:normAutofit/>
          </a:bodyPr>
          <a:lstStyle/>
          <a:p>
            <a:r>
              <a:rPr lang="nb-NO" dirty="0"/>
              <a:t>Anbefalt modul under introduksjon</a:t>
            </a:r>
          </a:p>
          <a:p>
            <a:pPr marL="457200" lvl="1" indent="0">
              <a:buNone/>
            </a:pPr>
            <a:endParaRPr lang="nb-NO" sz="2000" dirty="0"/>
          </a:p>
          <a:p>
            <a:endParaRPr lang="nb-NO" dirty="0"/>
          </a:p>
        </p:txBody>
      </p:sp>
      <p:sp>
        <p:nvSpPr>
          <p:cNvPr id="2" name="Tittel 1"/>
          <p:cNvSpPr>
            <a:spLocks noGrp="1"/>
          </p:cNvSpPr>
          <p:nvPr>
            <p:ph type="title"/>
          </p:nvPr>
        </p:nvSpPr>
        <p:spPr/>
        <p:txBody>
          <a:bodyPr>
            <a:normAutofit/>
          </a:bodyPr>
          <a:lstStyle/>
          <a:p>
            <a:r>
              <a:rPr lang="nb-NO" dirty="0"/>
              <a:t>Anbefalinger til videre arbeid</a:t>
            </a:r>
            <a:endParaRPr lang="nb-NO" sz="3200" dirty="0"/>
          </a:p>
        </p:txBody>
      </p:sp>
    </p:spTree>
    <p:extLst>
      <p:ext uri="{BB962C8B-B14F-4D97-AF65-F5344CB8AC3E}">
        <p14:creationId xmlns:p14="http://schemas.microsoft.com/office/powerpoint/2010/main" val="41407182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Anbefalinger til videre arbeid</a:t>
            </a:r>
          </a:p>
        </p:txBody>
      </p:sp>
      <p:sp>
        <p:nvSpPr>
          <p:cNvPr id="3" name="Plassholder for innhold 2"/>
          <p:cNvSpPr>
            <a:spLocks noGrp="1"/>
          </p:cNvSpPr>
          <p:nvPr>
            <p:ph idx="1"/>
          </p:nvPr>
        </p:nvSpPr>
        <p:spPr>
          <a:xfrm>
            <a:off x="457200" y="1679171"/>
            <a:ext cx="8229600" cy="4339703"/>
          </a:xfrm>
        </p:spPr>
        <p:txBody>
          <a:bodyPr>
            <a:normAutofit fontScale="70000" lnSpcReduction="20000"/>
          </a:bodyPr>
          <a:lstStyle/>
          <a:p>
            <a:pPr marL="0" indent="0">
              <a:buNone/>
            </a:pPr>
            <a:r>
              <a:rPr lang="nb-NO" dirty="0"/>
              <a:t>Velg en oppgave fra </a:t>
            </a:r>
            <a:r>
              <a:rPr lang="nb-NO" dirty="0" err="1"/>
              <a:t>MatteLIST</a:t>
            </a:r>
            <a:r>
              <a:rPr lang="nb-NO" dirty="0"/>
              <a:t>: </a:t>
            </a:r>
            <a:r>
              <a:rPr lang="nb-NO" dirty="0">
                <a:hlinkClick r:id="rId2"/>
              </a:rPr>
              <a:t>www.mattelist.no</a:t>
            </a:r>
            <a:endParaRPr lang="nb-NO" dirty="0"/>
          </a:p>
          <a:p>
            <a:pPr marL="0" indent="0">
              <a:buNone/>
            </a:pPr>
            <a:r>
              <a:rPr lang="nb-NO" dirty="0"/>
              <a:t>Løs oppgaven og diskuter med kolleger de muligheter som finnes i oppgaven og hvordan disse kan brukes i undervisningen. Tilpass og utvikle oppgaven slik at alle elevene i klassen kan engasjeres og utfordres i arbeidet med oppgaven. Gjennomfør undervisning med egne elever.</a:t>
            </a:r>
          </a:p>
          <a:p>
            <a:pPr marL="0" indent="0">
              <a:buNone/>
            </a:pPr>
            <a:r>
              <a:rPr lang="nb-NO" dirty="0"/>
              <a:t> </a:t>
            </a:r>
          </a:p>
          <a:p>
            <a:pPr marL="0" indent="0">
              <a:buNone/>
            </a:pPr>
            <a:r>
              <a:rPr lang="nb-NO" dirty="0"/>
              <a:t>Velg en av filmene fra </a:t>
            </a:r>
            <a:r>
              <a:rPr lang="nb-NO" i="1" dirty="0"/>
              <a:t>Skole i praksis</a:t>
            </a:r>
            <a:r>
              <a:rPr lang="nb-NO" dirty="0"/>
              <a:t>, [</a:t>
            </a:r>
            <a:r>
              <a:rPr lang="nb-NO" dirty="0">
                <a:hlinkClick r:id="rId3"/>
              </a:rPr>
              <a:t>https://www.matematikksenteret.no/l%C3%A6ringsressurser/grunnskole/filmer-fra-skole-i-praksis</a:t>
            </a:r>
            <a:r>
              <a:rPr lang="nb-NO" dirty="0"/>
              <a:t>]</a:t>
            </a:r>
            <a:br>
              <a:rPr lang="nb-NO" dirty="0"/>
            </a:br>
            <a:r>
              <a:rPr lang="nb-NO" dirty="0"/>
              <a:t>Bruk oppgaven i filmen og tilpass og utvikle den i samarbeid med kollegaer. Planlegg egen undervisning med tanke på at alle elevene i klassen skal engasjeres og utfordres i arbeid med oppgaven.</a:t>
            </a:r>
          </a:p>
          <a:p>
            <a:pPr marL="0" indent="0">
              <a:buNone/>
            </a:pPr>
            <a:endParaRPr lang="nb-NO" dirty="0"/>
          </a:p>
          <a:p>
            <a:pPr marL="0" indent="0">
              <a:buNone/>
            </a:pPr>
            <a:r>
              <a:rPr lang="nb-NO" dirty="0"/>
              <a:t>Velg å fordype dere i en fagtekst om kognitive krav i matematikkoppgaver. Jobb i grupper, les artikkelen individuelt før dere sammen diskuter artikkelen i lys av erfaringene fra denne modulen.</a:t>
            </a:r>
          </a:p>
          <a:p>
            <a:pPr marL="0" indent="0">
              <a:buNone/>
            </a:pPr>
            <a:r>
              <a:rPr lang="nb-NO" dirty="0">
                <a:hlinkClick r:id="rId4"/>
              </a:rPr>
              <a:t>https://www.matematikksenteret.no/sites/default/files/media/filer/MAM/Valenta%20Kognitive%20krav%20i%20matematikkoppgaver_0.pdf</a:t>
            </a:r>
            <a:endParaRPr lang="nb-NO" dirty="0"/>
          </a:p>
        </p:txBody>
      </p:sp>
    </p:spTree>
    <p:extLst>
      <p:ext uri="{BB962C8B-B14F-4D97-AF65-F5344CB8AC3E}">
        <p14:creationId xmlns:p14="http://schemas.microsoft.com/office/powerpoint/2010/main" val="21630345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Referanser</a:t>
            </a:r>
          </a:p>
        </p:txBody>
      </p:sp>
      <p:sp>
        <p:nvSpPr>
          <p:cNvPr id="3" name="Plassholder for innhold 2"/>
          <p:cNvSpPr>
            <a:spLocks noGrp="1"/>
          </p:cNvSpPr>
          <p:nvPr>
            <p:ph idx="1"/>
          </p:nvPr>
        </p:nvSpPr>
        <p:spPr/>
        <p:txBody>
          <a:bodyPr>
            <a:normAutofit/>
          </a:bodyPr>
          <a:lstStyle/>
          <a:p>
            <a:r>
              <a:rPr lang="nb-NO" dirty="0"/>
              <a:t>English, L. D. (2005). </a:t>
            </a:r>
            <a:r>
              <a:rPr lang="nb-NO" dirty="0" err="1"/>
              <a:t>Combinatorics</a:t>
            </a:r>
            <a:r>
              <a:rPr lang="nb-NO" dirty="0"/>
              <a:t> and </a:t>
            </a:r>
            <a:r>
              <a:rPr lang="nb-NO" dirty="0" err="1"/>
              <a:t>the</a:t>
            </a:r>
            <a:r>
              <a:rPr lang="nb-NO" dirty="0"/>
              <a:t> </a:t>
            </a:r>
            <a:r>
              <a:rPr lang="nb-NO" dirty="0" err="1"/>
              <a:t>development</a:t>
            </a:r>
            <a:r>
              <a:rPr lang="nb-NO" dirty="0"/>
              <a:t> </a:t>
            </a:r>
            <a:r>
              <a:rPr lang="nb-NO" dirty="0" err="1"/>
              <a:t>of</a:t>
            </a:r>
            <a:r>
              <a:rPr lang="nb-NO" dirty="0"/>
              <a:t> </a:t>
            </a:r>
            <a:r>
              <a:rPr lang="nb-NO" dirty="0" err="1"/>
              <a:t>children’s</a:t>
            </a:r>
            <a:r>
              <a:rPr lang="nb-NO" dirty="0"/>
              <a:t> </a:t>
            </a:r>
            <a:r>
              <a:rPr lang="nb-NO" dirty="0" err="1"/>
              <a:t>combinatoral</a:t>
            </a:r>
            <a:r>
              <a:rPr lang="nb-NO" dirty="0"/>
              <a:t> </a:t>
            </a:r>
            <a:r>
              <a:rPr lang="nb-NO" dirty="0" err="1"/>
              <a:t>reasoning</a:t>
            </a:r>
            <a:r>
              <a:rPr lang="nb-NO" dirty="0"/>
              <a:t>. I </a:t>
            </a:r>
            <a:r>
              <a:rPr lang="nb-NO" dirty="0" err="1"/>
              <a:t>Exploring</a:t>
            </a:r>
            <a:r>
              <a:rPr lang="nb-NO" dirty="0"/>
              <a:t> </a:t>
            </a:r>
            <a:r>
              <a:rPr lang="nb-NO" dirty="0" err="1"/>
              <a:t>Probability</a:t>
            </a:r>
            <a:r>
              <a:rPr lang="nb-NO" dirty="0"/>
              <a:t> in </a:t>
            </a:r>
            <a:r>
              <a:rPr lang="nb-NO" dirty="0" err="1"/>
              <a:t>school</a:t>
            </a:r>
            <a:r>
              <a:rPr lang="nb-NO" dirty="0"/>
              <a:t>: Challenges for </a:t>
            </a:r>
            <a:r>
              <a:rPr lang="nb-NO" dirty="0" err="1"/>
              <a:t>teaching</a:t>
            </a:r>
            <a:r>
              <a:rPr lang="nb-NO" dirty="0"/>
              <a:t> and </a:t>
            </a:r>
            <a:r>
              <a:rPr lang="nb-NO" dirty="0" err="1"/>
              <a:t>learning</a:t>
            </a:r>
            <a:r>
              <a:rPr lang="nb-NO" dirty="0"/>
              <a:t>, redigert av G. A. Jones, 121 -141. </a:t>
            </a:r>
            <a:r>
              <a:rPr lang="nb-NO"/>
              <a:t>New </a:t>
            </a:r>
            <a:r>
              <a:rPr lang="nb-NO" dirty="0" err="1"/>
              <a:t>Y</a:t>
            </a:r>
            <a:r>
              <a:rPr lang="nb-NO"/>
              <a:t>ork</a:t>
            </a:r>
            <a:r>
              <a:rPr lang="nb-NO" dirty="0"/>
              <a:t>: Springer.</a:t>
            </a:r>
          </a:p>
          <a:p>
            <a:r>
              <a:rPr lang="nb-NO" dirty="0" err="1"/>
              <a:t>Hedrén</a:t>
            </a:r>
            <a:r>
              <a:rPr lang="nb-NO" dirty="0"/>
              <a:t>, R., </a:t>
            </a:r>
            <a:r>
              <a:rPr lang="nb-NO" dirty="0" err="1"/>
              <a:t>Taflin</a:t>
            </a:r>
            <a:r>
              <a:rPr lang="nb-NO" dirty="0"/>
              <a:t>, E. og Hagland, K. (2005). </a:t>
            </a:r>
            <a:r>
              <a:rPr lang="nb-NO" i="1" dirty="0"/>
              <a:t>Rika </a:t>
            </a:r>
            <a:r>
              <a:rPr lang="nb-NO" i="1" dirty="0" err="1"/>
              <a:t>matematiska</a:t>
            </a:r>
            <a:r>
              <a:rPr lang="nb-NO" i="1" dirty="0"/>
              <a:t> problem</a:t>
            </a:r>
            <a:r>
              <a:rPr lang="nb-NO" dirty="0"/>
              <a:t>. Stockholm: </a:t>
            </a:r>
            <a:r>
              <a:rPr lang="nb-NO" dirty="0" err="1"/>
              <a:t>Liber</a:t>
            </a:r>
            <a:r>
              <a:rPr lang="nb-NO" dirty="0"/>
              <a:t> AB. </a:t>
            </a:r>
          </a:p>
          <a:p>
            <a:r>
              <a:rPr lang="nb-NO" dirty="0"/>
              <a:t>Palmer, H. og van </a:t>
            </a:r>
            <a:r>
              <a:rPr lang="nb-NO" dirty="0" err="1"/>
              <a:t>Bommel</a:t>
            </a:r>
            <a:r>
              <a:rPr lang="nb-NO" dirty="0"/>
              <a:t>, J. (2018). </a:t>
            </a:r>
            <a:r>
              <a:rPr lang="nb-NO" i="1" dirty="0"/>
              <a:t>The </a:t>
            </a:r>
            <a:r>
              <a:rPr lang="nb-NO" i="1" dirty="0" err="1"/>
              <a:t>role</a:t>
            </a:r>
            <a:r>
              <a:rPr lang="nb-NO" i="1" dirty="0"/>
              <a:t> </a:t>
            </a:r>
            <a:r>
              <a:rPr lang="nb-NO" i="1" dirty="0" err="1"/>
              <a:t>of</a:t>
            </a:r>
            <a:r>
              <a:rPr lang="nb-NO" i="1" dirty="0"/>
              <a:t> and </a:t>
            </a:r>
            <a:r>
              <a:rPr lang="nb-NO" i="1" dirty="0" err="1"/>
              <a:t>connection</a:t>
            </a:r>
            <a:r>
              <a:rPr lang="nb-NO" i="1" dirty="0"/>
              <a:t> </a:t>
            </a:r>
            <a:r>
              <a:rPr lang="nb-NO" i="1" dirty="0" err="1"/>
              <a:t>between</a:t>
            </a:r>
            <a:r>
              <a:rPr lang="nb-NO" i="1" dirty="0"/>
              <a:t> </a:t>
            </a:r>
            <a:r>
              <a:rPr lang="nb-NO" i="1" dirty="0" err="1"/>
              <a:t>systematization</a:t>
            </a:r>
            <a:r>
              <a:rPr lang="nb-NO" i="1" dirty="0"/>
              <a:t> and </a:t>
            </a:r>
            <a:r>
              <a:rPr lang="nb-NO" i="1" dirty="0" err="1"/>
              <a:t>representation</a:t>
            </a:r>
            <a:r>
              <a:rPr lang="nb-NO" i="1" dirty="0"/>
              <a:t> </a:t>
            </a:r>
            <a:r>
              <a:rPr lang="nb-NO" i="1" dirty="0" err="1"/>
              <a:t>when</a:t>
            </a:r>
            <a:r>
              <a:rPr lang="nb-NO" i="1" dirty="0"/>
              <a:t> </a:t>
            </a:r>
            <a:r>
              <a:rPr lang="nb-NO" i="1" dirty="0" err="1"/>
              <a:t>young</a:t>
            </a:r>
            <a:r>
              <a:rPr lang="nb-NO" i="1" dirty="0"/>
              <a:t> </a:t>
            </a:r>
            <a:r>
              <a:rPr lang="nb-NO" i="1" dirty="0" err="1"/>
              <a:t>children</a:t>
            </a:r>
            <a:r>
              <a:rPr lang="nb-NO" i="1" dirty="0"/>
              <a:t> </a:t>
            </a:r>
            <a:r>
              <a:rPr lang="nb-NO" i="1" dirty="0" err="1"/>
              <a:t>work</a:t>
            </a:r>
            <a:r>
              <a:rPr lang="nb-NO" i="1" dirty="0"/>
              <a:t> </a:t>
            </a:r>
            <a:r>
              <a:rPr lang="nb-NO" i="1" dirty="0" err="1"/>
              <a:t>on</a:t>
            </a:r>
            <a:r>
              <a:rPr lang="nb-NO" i="1" dirty="0"/>
              <a:t> a </a:t>
            </a:r>
            <a:r>
              <a:rPr lang="nb-NO" i="1" dirty="0" err="1"/>
              <a:t>combinatorial</a:t>
            </a:r>
            <a:r>
              <a:rPr lang="nb-NO" i="1" dirty="0"/>
              <a:t> </a:t>
            </a:r>
            <a:r>
              <a:rPr lang="nb-NO" i="1" dirty="0" err="1"/>
              <a:t>task</a:t>
            </a:r>
            <a:r>
              <a:rPr lang="nb-NO" i="1" dirty="0"/>
              <a:t>. </a:t>
            </a:r>
            <a:r>
              <a:rPr lang="nb-NO" dirty="0"/>
              <a:t>I European </a:t>
            </a:r>
            <a:r>
              <a:rPr lang="nb-NO" dirty="0" err="1"/>
              <a:t>Early</a:t>
            </a:r>
            <a:r>
              <a:rPr lang="nb-NO" dirty="0"/>
              <a:t> </a:t>
            </a:r>
            <a:r>
              <a:rPr lang="nb-NO" dirty="0" err="1"/>
              <a:t>Childhood</a:t>
            </a:r>
            <a:r>
              <a:rPr lang="nb-NO" dirty="0"/>
              <a:t> </a:t>
            </a:r>
            <a:r>
              <a:rPr lang="nb-NO" dirty="0" err="1"/>
              <a:t>Education</a:t>
            </a:r>
            <a:r>
              <a:rPr lang="nb-NO" dirty="0"/>
              <a:t> Research Journal. 26:4, 562 -573.</a:t>
            </a:r>
          </a:p>
          <a:p>
            <a:endParaRPr lang="nb-NO" i="1" dirty="0"/>
          </a:p>
        </p:txBody>
      </p:sp>
    </p:spTree>
    <p:extLst>
      <p:ext uri="{BB962C8B-B14F-4D97-AF65-F5344CB8AC3E}">
        <p14:creationId xmlns:p14="http://schemas.microsoft.com/office/powerpoint/2010/main" val="36971977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pic>
        <p:nvPicPr>
          <p:cNvPr id="10" name="Plassholder for innhold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2876"/>
            <a:ext cx="9137838" cy="6104076"/>
          </a:xfrm>
        </p:spPr>
      </p:pic>
      <p:sp>
        <p:nvSpPr>
          <p:cNvPr id="5" name="Title 1"/>
          <p:cNvSpPr txBox="1">
            <a:spLocks/>
          </p:cNvSpPr>
          <p:nvPr/>
        </p:nvSpPr>
        <p:spPr>
          <a:xfrm>
            <a:off x="444098" y="5885505"/>
            <a:ext cx="8208143" cy="666050"/>
          </a:xfrm>
          <a:prstGeom prst="rect">
            <a:avLst/>
          </a:prstGeom>
        </p:spPr>
        <p:txBody>
          <a:bodyPr vert="horz" lIns="91440" tIns="45720" rIns="91440" bIns="45720" rtlCol="0" anchor="t" anchorCtr="0">
            <a:normAutofit/>
          </a:bodyPr>
          <a:lstStyle>
            <a:lvl1pPr algn="l" defTabSz="457200" rtl="0" eaLnBrk="1" latinLnBrk="0" hangingPunct="1">
              <a:lnSpc>
                <a:spcPts val="4000"/>
              </a:lnSpc>
              <a:spcBef>
                <a:spcPct val="0"/>
              </a:spcBef>
              <a:buNone/>
              <a:defRPr lang="nb-NO" sz="3200" kern="1200" noProof="0">
                <a:solidFill>
                  <a:schemeClr val="bg1"/>
                </a:solidFill>
                <a:latin typeface="Calibri" panose="020F0502020204030204" pitchFamily="34" charset="0"/>
                <a:ea typeface="+mj-ea"/>
                <a:cs typeface="+mj-cs"/>
              </a:defRPr>
            </a:lvl1pPr>
          </a:lstStyle>
          <a:p>
            <a:r>
              <a:rPr lang="en-US"/>
              <a:t>Click to edit Master title style</a:t>
            </a:r>
            <a:endParaRPr lang="en-US" dirty="0"/>
          </a:p>
        </p:txBody>
      </p:sp>
      <p:sp>
        <p:nvSpPr>
          <p:cNvPr id="6" name="Rektangel 19"/>
          <p:cNvSpPr/>
          <p:nvPr/>
        </p:nvSpPr>
        <p:spPr>
          <a:xfrm>
            <a:off x="0" y="4557441"/>
            <a:ext cx="9144007" cy="2300559"/>
          </a:xfrm>
          <a:custGeom>
            <a:avLst/>
            <a:gdLst>
              <a:gd name="connsiteX0" fmla="*/ 0 w 6553200"/>
              <a:gd name="connsiteY0" fmla="*/ 0 h 1547446"/>
              <a:gd name="connsiteX1" fmla="*/ 6553200 w 6553200"/>
              <a:gd name="connsiteY1" fmla="*/ 0 h 1547446"/>
              <a:gd name="connsiteX2" fmla="*/ 6553200 w 6553200"/>
              <a:gd name="connsiteY2" fmla="*/ 1547446 h 1547446"/>
              <a:gd name="connsiteX3" fmla="*/ 0 w 6553200"/>
              <a:gd name="connsiteY3" fmla="*/ 1547446 h 1547446"/>
              <a:gd name="connsiteX4" fmla="*/ 0 w 6553200"/>
              <a:gd name="connsiteY4" fmla="*/ 0 h 1547446"/>
              <a:gd name="connsiteX0" fmla="*/ 0 w 6553200"/>
              <a:gd name="connsiteY0" fmla="*/ 0 h 1547446"/>
              <a:gd name="connsiteX1" fmla="*/ 6553200 w 6553200"/>
              <a:gd name="connsiteY1" fmla="*/ 668215 h 1547446"/>
              <a:gd name="connsiteX2" fmla="*/ 6553200 w 6553200"/>
              <a:gd name="connsiteY2" fmla="*/ 1547446 h 1547446"/>
              <a:gd name="connsiteX3" fmla="*/ 0 w 6553200"/>
              <a:gd name="connsiteY3" fmla="*/ 1547446 h 1547446"/>
              <a:gd name="connsiteX4" fmla="*/ 0 w 6553200"/>
              <a:gd name="connsiteY4" fmla="*/ 0 h 1547446"/>
              <a:gd name="connsiteX0" fmla="*/ 0 w 6553200"/>
              <a:gd name="connsiteY0" fmla="*/ 0 h 1547446"/>
              <a:gd name="connsiteX1" fmla="*/ 6482862 w 6553200"/>
              <a:gd name="connsiteY1" fmla="*/ 46892 h 1547446"/>
              <a:gd name="connsiteX2" fmla="*/ 6553200 w 6553200"/>
              <a:gd name="connsiteY2" fmla="*/ 1547446 h 1547446"/>
              <a:gd name="connsiteX3" fmla="*/ 0 w 6553200"/>
              <a:gd name="connsiteY3" fmla="*/ 1547446 h 1547446"/>
              <a:gd name="connsiteX4" fmla="*/ 0 w 6553200"/>
              <a:gd name="connsiteY4" fmla="*/ 0 h 1547446"/>
              <a:gd name="connsiteX0" fmla="*/ 0 w 6553200"/>
              <a:gd name="connsiteY0" fmla="*/ 135965 h 1683411"/>
              <a:gd name="connsiteX1" fmla="*/ 6482862 w 6553200"/>
              <a:gd name="connsiteY1" fmla="*/ 182857 h 1683411"/>
              <a:gd name="connsiteX2" fmla="*/ 6553200 w 6553200"/>
              <a:gd name="connsiteY2" fmla="*/ 1683411 h 1683411"/>
              <a:gd name="connsiteX3" fmla="*/ 0 w 6553200"/>
              <a:gd name="connsiteY3" fmla="*/ 1683411 h 1683411"/>
              <a:gd name="connsiteX4" fmla="*/ 0 w 6553200"/>
              <a:gd name="connsiteY4" fmla="*/ 135965 h 1683411"/>
              <a:gd name="connsiteX0" fmla="*/ 0 w 6553200"/>
              <a:gd name="connsiteY0" fmla="*/ 305313 h 1852759"/>
              <a:gd name="connsiteX1" fmla="*/ 6482862 w 6553200"/>
              <a:gd name="connsiteY1" fmla="*/ 352205 h 1852759"/>
              <a:gd name="connsiteX2" fmla="*/ 6553200 w 6553200"/>
              <a:gd name="connsiteY2" fmla="*/ 1852759 h 1852759"/>
              <a:gd name="connsiteX3" fmla="*/ 0 w 6553200"/>
              <a:gd name="connsiteY3" fmla="*/ 1852759 h 1852759"/>
              <a:gd name="connsiteX4" fmla="*/ 0 w 6553200"/>
              <a:gd name="connsiteY4" fmla="*/ 305313 h 1852759"/>
              <a:gd name="connsiteX0" fmla="*/ 0 w 6553200"/>
              <a:gd name="connsiteY0" fmla="*/ 155911 h 1703357"/>
              <a:gd name="connsiteX1" fmla="*/ 6449682 w 6553200"/>
              <a:gd name="connsiteY1" fmla="*/ 802507 h 1703357"/>
              <a:gd name="connsiteX2" fmla="*/ 6553200 w 6553200"/>
              <a:gd name="connsiteY2" fmla="*/ 1703357 h 1703357"/>
              <a:gd name="connsiteX3" fmla="*/ 0 w 6553200"/>
              <a:gd name="connsiteY3" fmla="*/ 1703357 h 1703357"/>
              <a:gd name="connsiteX4" fmla="*/ 0 w 6553200"/>
              <a:gd name="connsiteY4" fmla="*/ 155911 h 1703357"/>
              <a:gd name="connsiteX0" fmla="*/ 0 w 6553200"/>
              <a:gd name="connsiteY0" fmla="*/ 134443 h 1681889"/>
              <a:gd name="connsiteX1" fmla="*/ 6457977 w 6553200"/>
              <a:gd name="connsiteY1" fmla="*/ 962768 h 1681889"/>
              <a:gd name="connsiteX2" fmla="*/ 6553200 w 6553200"/>
              <a:gd name="connsiteY2" fmla="*/ 1681889 h 1681889"/>
              <a:gd name="connsiteX3" fmla="*/ 0 w 6553200"/>
              <a:gd name="connsiteY3" fmla="*/ 1681889 h 1681889"/>
              <a:gd name="connsiteX4" fmla="*/ 0 w 6553200"/>
              <a:gd name="connsiteY4" fmla="*/ 134443 h 1681889"/>
              <a:gd name="connsiteX0" fmla="*/ 0 w 6461953"/>
              <a:gd name="connsiteY0" fmla="*/ 134443 h 1818186"/>
              <a:gd name="connsiteX1" fmla="*/ 6457977 w 6461953"/>
              <a:gd name="connsiteY1" fmla="*/ 962768 h 1818186"/>
              <a:gd name="connsiteX2" fmla="*/ 6461953 w 6461953"/>
              <a:gd name="connsiteY2" fmla="*/ 1818186 h 1818186"/>
              <a:gd name="connsiteX3" fmla="*/ 0 w 6461953"/>
              <a:gd name="connsiteY3" fmla="*/ 1681889 h 1818186"/>
              <a:gd name="connsiteX4" fmla="*/ 0 w 6461953"/>
              <a:gd name="connsiteY4" fmla="*/ 134443 h 1818186"/>
              <a:gd name="connsiteX0" fmla="*/ 0 w 6461953"/>
              <a:gd name="connsiteY0" fmla="*/ 170100 h 1853843"/>
              <a:gd name="connsiteX1" fmla="*/ 6457977 w 6461953"/>
              <a:gd name="connsiteY1" fmla="*/ 998425 h 1853843"/>
              <a:gd name="connsiteX2" fmla="*/ 6461953 w 6461953"/>
              <a:gd name="connsiteY2" fmla="*/ 1853843 h 1853843"/>
              <a:gd name="connsiteX3" fmla="*/ 0 w 6461953"/>
              <a:gd name="connsiteY3" fmla="*/ 1717546 h 1853843"/>
              <a:gd name="connsiteX4" fmla="*/ 0 w 6461953"/>
              <a:gd name="connsiteY4" fmla="*/ 170100 h 1853843"/>
              <a:gd name="connsiteX0" fmla="*/ 0 w 6466440"/>
              <a:gd name="connsiteY0" fmla="*/ 185240 h 1868983"/>
              <a:gd name="connsiteX1" fmla="*/ 6466272 w 6466440"/>
              <a:gd name="connsiteY1" fmla="*/ 922702 h 1868983"/>
              <a:gd name="connsiteX2" fmla="*/ 6461953 w 6466440"/>
              <a:gd name="connsiteY2" fmla="*/ 1868983 h 1868983"/>
              <a:gd name="connsiteX3" fmla="*/ 0 w 6466440"/>
              <a:gd name="connsiteY3" fmla="*/ 1732686 h 1868983"/>
              <a:gd name="connsiteX4" fmla="*/ 0 w 6466440"/>
              <a:gd name="connsiteY4" fmla="*/ 185240 h 1868983"/>
              <a:gd name="connsiteX0" fmla="*/ 0 w 6466440"/>
              <a:gd name="connsiteY0" fmla="*/ 148431 h 1832174"/>
              <a:gd name="connsiteX1" fmla="*/ 6466272 w 6466440"/>
              <a:gd name="connsiteY1" fmla="*/ 885893 h 1832174"/>
              <a:gd name="connsiteX2" fmla="*/ 6461953 w 6466440"/>
              <a:gd name="connsiteY2" fmla="*/ 1832174 h 1832174"/>
              <a:gd name="connsiteX3" fmla="*/ 0 w 6466440"/>
              <a:gd name="connsiteY3" fmla="*/ 1695877 h 1832174"/>
              <a:gd name="connsiteX4" fmla="*/ 0 w 6466440"/>
              <a:gd name="connsiteY4" fmla="*/ 148431 h 1832174"/>
              <a:gd name="connsiteX0" fmla="*/ 0 w 6466440"/>
              <a:gd name="connsiteY0" fmla="*/ 178184 h 1861927"/>
              <a:gd name="connsiteX1" fmla="*/ 6466272 w 6466440"/>
              <a:gd name="connsiteY1" fmla="*/ 915646 h 1861927"/>
              <a:gd name="connsiteX2" fmla="*/ 6461953 w 6466440"/>
              <a:gd name="connsiteY2" fmla="*/ 1861927 h 1861927"/>
              <a:gd name="connsiteX3" fmla="*/ 0 w 6466440"/>
              <a:gd name="connsiteY3" fmla="*/ 1725630 h 1861927"/>
              <a:gd name="connsiteX4" fmla="*/ 0 w 6466440"/>
              <a:gd name="connsiteY4" fmla="*/ 178184 h 1861927"/>
              <a:gd name="connsiteX0" fmla="*/ 0 w 6466440"/>
              <a:gd name="connsiteY0" fmla="*/ 47068 h 1730811"/>
              <a:gd name="connsiteX1" fmla="*/ 6466272 w 6466440"/>
              <a:gd name="connsiteY1" fmla="*/ 784530 h 1730811"/>
              <a:gd name="connsiteX2" fmla="*/ 6461953 w 6466440"/>
              <a:gd name="connsiteY2" fmla="*/ 1730811 h 1730811"/>
              <a:gd name="connsiteX3" fmla="*/ 0 w 6466440"/>
              <a:gd name="connsiteY3" fmla="*/ 1594514 h 1730811"/>
              <a:gd name="connsiteX4" fmla="*/ 0 w 6466440"/>
              <a:gd name="connsiteY4" fmla="*/ 47068 h 1730811"/>
              <a:gd name="connsiteX0" fmla="*/ 0 w 6466440"/>
              <a:gd name="connsiteY0" fmla="*/ 135738 h 1819481"/>
              <a:gd name="connsiteX1" fmla="*/ 6466272 w 6466440"/>
              <a:gd name="connsiteY1" fmla="*/ 873200 h 1819481"/>
              <a:gd name="connsiteX2" fmla="*/ 6461953 w 6466440"/>
              <a:gd name="connsiteY2" fmla="*/ 1819481 h 1819481"/>
              <a:gd name="connsiteX3" fmla="*/ 0 w 6466440"/>
              <a:gd name="connsiteY3" fmla="*/ 1683184 h 1819481"/>
              <a:gd name="connsiteX4" fmla="*/ 0 w 6466440"/>
              <a:gd name="connsiteY4" fmla="*/ 135738 h 1819481"/>
              <a:gd name="connsiteX0" fmla="*/ 0 w 6466440"/>
              <a:gd name="connsiteY0" fmla="*/ 135738 h 1819481"/>
              <a:gd name="connsiteX1" fmla="*/ 6466272 w 6466440"/>
              <a:gd name="connsiteY1" fmla="*/ 873200 h 1819481"/>
              <a:gd name="connsiteX2" fmla="*/ 6461953 w 6466440"/>
              <a:gd name="connsiteY2" fmla="*/ 1819481 h 1819481"/>
              <a:gd name="connsiteX3" fmla="*/ 16590 w 6466440"/>
              <a:gd name="connsiteY3" fmla="*/ 1719529 h 1819481"/>
              <a:gd name="connsiteX4" fmla="*/ 0 w 6466440"/>
              <a:gd name="connsiteY4" fmla="*/ 135738 h 1819481"/>
              <a:gd name="connsiteX0" fmla="*/ 0 w 6466440"/>
              <a:gd name="connsiteY0" fmla="*/ 135738 h 1819481"/>
              <a:gd name="connsiteX1" fmla="*/ 6466272 w 6466440"/>
              <a:gd name="connsiteY1" fmla="*/ 873200 h 1819481"/>
              <a:gd name="connsiteX2" fmla="*/ 6461953 w 6466440"/>
              <a:gd name="connsiteY2" fmla="*/ 1819481 h 1819481"/>
              <a:gd name="connsiteX3" fmla="*/ 16590 w 6466440"/>
              <a:gd name="connsiteY3" fmla="*/ 1719529 h 1819481"/>
              <a:gd name="connsiteX4" fmla="*/ 0 w 6466440"/>
              <a:gd name="connsiteY4" fmla="*/ 135738 h 1819481"/>
              <a:gd name="connsiteX0" fmla="*/ 0 w 6470248"/>
              <a:gd name="connsiteY0" fmla="*/ 135738 h 1783136"/>
              <a:gd name="connsiteX1" fmla="*/ 6466272 w 6470248"/>
              <a:gd name="connsiteY1" fmla="*/ 873200 h 1783136"/>
              <a:gd name="connsiteX2" fmla="*/ 6470248 w 6470248"/>
              <a:gd name="connsiteY2" fmla="*/ 1783136 h 1783136"/>
              <a:gd name="connsiteX3" fmla="*/ 16590 w 6470248"/>
              <a:gd name="connsiteY3" fmla="*/ 1719529 h 1783136"/>
              <a:gd name="connsiteX4" fmla="*/ 0 w 6470248"/>
              <a:gd name="connsiteY4" fmla="*/ 135738 h 1783136"/>
              <a:gd name="connsiteX0" fmla="*/ 0 w 6470253"/>
              <a:gd name="connsiteY0" fmla="*/ 135738 h 1783136"/>
              <a:gd name="connsiteX1" fmla="*/ 6466272 w 6470253"/>
              <a:gd name="connsiteY1" fmla="*/ 873200 h 1783136"/>
              <a:gd name="connsiteX2" fmla="*/ 6470248 w 6470253"/>
              <a:gd name="connsiteY2" fmla="*/ 1783136 h 1783136"/>
              <a:gd name="connsiteX3" fmla="*/ 16590 w 6470253"/>
              <a:gd name="connsiteY3" fmla="*/ 1719529 h 1783136"/>
              <a:gd name="connsiteX4" fmla="*/ 0 w 6470253"/>
              <a:gd name="connsiteY4" fmla="*/ 135738 h 1783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0253" h="1783136">
                <a:moveTo>
                  <a:pt x="0" y="135738"/>
                </a:moveTo>
                <a:cubicBezTo>
                  <a:pt x="2640636" y="-241049"/>
                  <a:pt x="4880492" y="218924"/>
                  <a:pt x="6466272" y="873200"/>
                </a:cubicBezTo>
                <a:cubicBezTo>
                  <a:pt x="6467597" y="1158339"/>
                  <a:pt x="6468923" y="1497997"/>
                  <a:pt x="6470248" y="1783136"/>
                </a:cubicBezTo>
                <a:cubicBezTo>
                  <a:pt x="6475779" y="1771021"/>
                  <a:pt x="2167809" y="1740731"/>
                  <a:pt x="16590" y="1719529"/>
                </a:cubicBezTo>
                <a:lnTo>
                  <a:pt x="0" y="135738"/>
                </a:lnTo>
                <a:close/>
              </a:path>
            </a:pathLst>
          </a:custGeom>
          <a:solidFill>
            <a:srgbClr val="EBF2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2000" dirty="0" err="1">
              <a:solidFill>
                <a:schemeClr val="bg1"/>
              </a:solidFill>
              <a:latin typeface="Corbel" pitchFamily="34" charset="0"/>
              <a:ea typeface="Verdana" pitchFamily="34" charset="0"/>
              <a:cs typeface="Verdana" pitchFamily="34" charset="0"/>
            </a:endParaRPr>
          </a:p>
        </p:txBody>
      </p:sp>
      <p:sp>
        <p:nvSpPr>
          <p:cNvPr id="7" name="Rektangel 19"/>
          <p:cNvSpPr/>
          <p:nvPr/>
        </p:nvSpPr>
        <p:spPr>
          <a:xfrm>
            <a:off x="0" y="4732167"/>
            <a:ext cx="9144007" cy="2300559"/>
          </a:xfrm>
          <a:custGeom>
            <a:avLst/>
            <a:gdLst>
              <a:gd name="connsiteX0" fmla="*/ 0 w 6553200"/>
              <a:gd name="connsiteY0" fmla="*/ 0 h 1547446"/>
              <a:gd name="connsiteX1" fmla="*/ 6553200 w 6553200"/>
              <a:gd name="connsiteY1" fmla="*/ 0 h 1547446"/>
              <a:gd name="connsiteX2" fmla="*/ 6553200 w 6553200"/>
              <a:gd name="connsiteY2" fmla="*/ 1547446 h 1547446"/>
              <a:gd name="connsiteX3" fmla="*/ 0 w 6553200"/>
              <a:gd name="connsiteY3" fmla="*/ 1547446 h 1547446"/>
              <a:gd name="connsiteX4" fmla="*/ 0 w 6553200"/>
              <a:gd name="connsiteY4" fmla="*/ 0 h 1547446"/>
              <a:gd name="connsiteX0" fmla="*/ 0 w 6553200"/>
              <a:gd name="connsiteY0" fmla="*/ 0 h 1547446"/>
              <a:gd name="connsiteX1" fmla="*/ 6553200 w 6553200"/>
              <a:gd name="connsiteY1" fmla="*/ 668215 h 1547446"/>
              <a:gd name="connsiteX2" fmla="*/ 6553200 w 6553200"/>
              <a:gd name="connsiteY2" fmla="*/ 1547446 h 1547446"/>
              <a:gd name="connsiteX3" fmla="*/ 0 w 6553200"/>
              <a:gd name="connsiteY3" fmla="*/ 1547446 h 1547446"/>
              <a:gd name="connsiteX4" fmla="*/ 0 w 6553200"/>
              <a:gd name="connsiteY4" fmla="*/ 0 h 1547446"/>
              <a:gd name="connsiteX0" fmla="*/ 0 w 6553200"/>
              <a:gd name="connsiteY0" fmla="*/ 0 h 1547446"/>
              <a:gd name="connsiteX1" fmla="*/ 6482862 w 6553200"/>
              <a:gd name="connsiteY1" fmla="*/ 46892 h 1547446"/>
              <a:gd name="connsiteX2" fmla="*/ 6553200 w 6553200"/>
              <a:gd name="connsiteY2" fmla="*/ 1547446 h 1547446"/>
              <a:gd name="connsiteX3" fmla="*/ 0 w 6553200"/>
              <a:gd name="connsiteY3" fmla="*/ 1547446 h 1547446"/>
              <a:gd name="connsiteX4" fmla="*/ 0 w 6553200"/>
              <a:gd name="connsiteY4" fmla="*/ 0 h 1547446"/>
              <a:gd name="connsiteX0" fmla="*/ 0 w 6553200"/>
              <a:gd name="connsiteY0" fmla="*/ 135965 h 1683411"/>
              <a:gd name="connsiteX1" fmla="*/ 6482862 w 6553200"/>
              <a:gd name="connsiteY1" fmla="*/ 182857 h 1683411"/>
              <a:gd name="connsiteX2" fmla="*/ 6553200 w 6553200"/>
              <a:gd name="connsiteY2" fmla="*/ 1683411 h 1683411"/>
              <a:gd name="connsiteX3" fmla="*/ 0 w 6553200"/>
              <a:gd name="connsiteY3" fmla="*/ 1683411 h 1683411"/>
              <a:gd name="connsiteX4" fmla="*/ 0 w 6553200"/>
              <a:gd name="connsiteY4" fmla="*/ 135965 h 1683411"/>
              <a:gd name="connsiteX0" fmla="*/ 0 w 6553200"/>
              <a:gd name="connsiteY0" fmla="*/ 305313 h 1852759"/>
              <a:gd name="connsiteX1" fmla="*/ 6482862 w 6553200"/>
              <a:gd name="connsiteY1" fmla="*/ 352205 h 1852759"/>
              <a:gd name="connsiteX2" fmla="*/ 6553200 w 6553200"/>
              <a:gd name="connsiteY2" fmla="*/ 1852759 h 1852759"/>
              <a:gd name="connsiteX3" fmla="*/ 0 w 6553200"/>
              <a:gd name="connsiteY3" fmla="*/ 1852759 h 1852759"/>
              <a:gd name="connsiteX4" fmla="*/ 0 w 6553200"/>
              <a:gd name="connsiteY4" fmla="*/ 305313 h 1852759"/>
              <a:gd name="connsiteX0" fmla="*/ 0 w 6553200"/>
              <a:gd name="connsiteY0" fmla="*/ 155911 h 1703357"/>
              <a:gd name="connsiteX1" fmla="*/ 6449682 w 6553200"/>
              <a:gd name="connsiteY1" fmla="*/ 802507 h 1703357"/>
              <a:gd name="connsiteX2" fmla="*/ 6553200 w 6553200"/>
              <a:gd name="connsiteY2" fmla="*/ 1703357 h 1703357"/>
              <a:gd name="connsiteX3" fmla="*/ 0 w 6553200"/>
              <a:gd name="connsiteY3" fmla="*/ 1703357 h 1703357"/>
              <a:gd name="connsiteX4" fmla="*/ 0 w 6553200"/>
              <a:gd name="connsiteY4" fmla="*/ 155911 h 1703357"/>
              <a:gd name="connsiteX0" fmla="*/ 0 w 6553200"/>
              <a:gd name="connsiteY0" fmla="*/ 134443 h 1681889"/>
              <a:gd name="connsiteX1" fmla="*/ 6457977 w 6553200"/>
              <a:gd name="connsiteY1" fmla="*/ 962768 h 1681889"/>
              <a:gd name="connsiteX2" fmla="*/ 6553200 w 6553200"/>
              <a:gd name="connsiteY2" fmla="*/ 1681889 h 1681889"/>
              <a:gd name="connsiteX3" fmla="*/ 0 w 6553200"/>
              <a:gd name="connsiteY3" fmla="*/ 1681889 h 1681889"/>
              <a:gd name="connsiteX4" fmla="*/ 0 w 6553200"/>
              <a:gd name="connsiteY4" fmla="*/ 134443 h 1681889"/>
              <a:gd name="connsiteX0" fmla="*/ 0 w 6461953"/>
              <a:gd name="connsiteY0" fmla="*/ 134443 h 1818186"/>
              <a:gd name="connsiteX1" fmla="*/ 6457977 w 6461953"/>
              <a:gd name="connsiteY1" fmla="*/ 962768 h 1818186"/>
              <a:gd name="connsiteX2" fmla="*/ 6461953 w 6461953"/>
              <a:gd name="connsiteY2" fmla="*/ 1818186 h 1818186"/>
              <a:gd name="connsiteX3" fmla="*/ 0 w 6461953"/>
              <a:gd name="connsiteY3" fmla="*/ 1681889 h 1818186"/>
              <a:gd name="connsiteX4" fmla="*/ 0 w 6461953"/>
              <a:gd name="connsiteY4" fmla="*/ 134443 h 1818186"/>
              <a:gd name="connsiteX0" fmla="*/ 0 w 6461953"/>
              <a:gd name="connsiteY0" fmla="*/ 170100 h 1853843"/>
              <a:gd name="connsiteX1" fmla="*/ 6457977 w 6461953"/>
              <a:gd name="connsiteY1" fmla="*/ 998425 h 1853843"/>
              <a:gd name="connsiteX2" fmla="*/ 6461953 w 6461953"/>
              <a:gd name="connsiteY2" fmla="*/ 1853843 h 1853843"/>
              <a:gd name="connsiteX3" fmla="*/ 0 w 6461953"/>
              <a:gd name="connsiteY3" fmla="*/ 1717546 h 1853843"/>
              <a:gd name="connsiteX4" fmla="*/ 0 w 6461953"/>
              <a:gd name="connsiteY4" fmla="*/ 170100 h 1853843"/>
              <a:gd name="connsiteX0" fmla="*/ 0 w 6466440"/>
              <a:gd name="connsiteY0" fmla="*/ 185240 h 1868983"/>
              <a:gd name="connsiteX1" fmla="*/ 6466272 w 6466440"/>
              <a:gd name="connsiteY1" fmla="*/ 922702 h 1868983"/>
              <a:gd name="connsiteX2" fmla="*/ 6461953 w 6466440"/>
              <a:gd name="connsiteY2" fmla="*/ 1868983 h 1868983"/>
              <a:gd name="connsiteX3" fmla="*/ 0 w 6466440"/>
              <a:gd name="connsiteY3" fmla="*/ 1732686 h 1868983"/>
              <a:gd name="connsiteX4" fmla="*/ 0 w 6466440"/>
              <a:gd name="connsiteY4" fmla="*/ 185240 h 1868983"/>
              <a:gd name="connsiteX0" fmla="*/ 0 w 6466440"/>
              <a:gd name="connsiteY0" fmla="*/ 148431 h 1832174"/>
              <a:gd name="connsiteX1" fmla="*/ 6466272 w 6466440"/>
              <a:gd name="connsiteY1" fmla="*/ 885893 h 1832174"/>
              <a:gd name="connsiteX2" fmla="*/ 6461953 w 6466440"/>
              <a:gd name="connsiteY2" fmla="*/ 1832174 h 1832174"/>
              <a:gd name="connsiteX3" fmla="*/ 0 w 6466440"/>
              <a:gd name="connsiteY3" fmla="*/ 1695877 h 1832174"/>
              <a:gd name="connsiteX4" fmla="*/ 0 w 6466440"/>
              <a:gd name="connsiteY4" fmla="*/ 148431 h 1832174"/>
              <a:gd name="connsiteX0" fmla="*/ 0 w 6466440"/>
              <a:gd name="connsiteY0" fmla="*/ 178184 h 1861927"/>
              <a:gd name="connsiteX1" fmla="*/ 6466272 w 6466440"/>
              <a:gd name="connsiteY1" fmla="*/ 915646 h 1861927"/>
              <a:gd name="connsiteX2" fmla="*/ 6461953 w 6466440"/>
              <a:gd name="connsiteY2" fmla="*/ 1861927 h 1861927"/>
              <a:gd name="connsiteX3" fmla="*/ 0 w 6466440"/>
              <a:gd name="connsiteY3" fmla="*/ 1725630 h 1861927"/>
              <a:gd name="connsiteX4" fmla="*/ 0 w 6466440"/>
              <a:gd name="connsiteY4" fmla="*/ 178184 h 1861927"/>
              <a:gd name="connsiteX0" fmla="*/ 0 w 6466440"/>
              <a:gd name="connsiteY0" fmla="*/ 47068 h 1730811"/>
              <a:gd name="connsiteX1" fmla="*/ 6466272 w 6466440"/>
              <a:gd name="connsiteY1" fmla="*/ 784530 h 1730811"/>
              <a:gd name="connsiteX2" fmla="*/ 6461953 w 6466440"/>
              <a:gd name="connsiteY2" fmla="*/ 1730811 h 1730811"/>
              <a:gd name="connsiteX3" fmla="*/ 0 w 6466440"/>
              <a:gd name="connsiteY3" fmla="*/ 1594514 h 1730811"/>
              <a:gd name="connsiteX4" fmla="*/ 0 w 6466440"/>
              <a:gd name="connsiteY4" fmla="*/ 47068 h 1730811"/>
              <a:gd name="connsiteX0" fmla="*/ 0 w 6466440"/>
              <a:gd name="connsiteY0" fmla="*/ 135738 h 1819481"/>
              <a:gd name="connsiteX1" fmla="*/ 6466272 w 6466440"/>
              <a:gd name="connsiteY1" fmla="*/ 873200 h 1819481"/>
              <a:gd name="connsiteX2" fmla="*/ 6461953 w 6466440"/>
              <a:gd name="connsiteY2" fmla="*/ 1819481 h 1819481"/>
              <a:gd name="connsiteX3" fmla="*/ 0 w 6466440"/>
              <a:gd name="connsiteY3" fmla="*/ 1683184 h 1819481"/>
              <a:gd name="connsiteX4" fmla="*/ 0 w 6466440"/>
              <a:gd name="connsiteY4" fmla="*/ 135738 h 1819481"/>
              <a:gd name="connsiteX0" fmla="*/ 0 w 6466440"/>
              <a:gd name="connsiteY0" fmla="*/ 135738 h 1819481"/>
              <a:gd name="connsiteX1" fmla="*/ 6466272 w 6466440"/>
              <a:gd name="connsiteY1" fmla="*/ 873200 h 1819481"/>
              <a:gd name="connsiteX2" fmla="*/ 6461953 w 6466440"/>
              <a:gd name="connsiteY2" fmla="*/ 1819481 h 1819481"/>
              <a:gd name="connsiteX3" fmla="*/ 16590 w 6466440"/>
              <a:gd name="connsiteY3" fmla="*/ 1719529 h 1819481"/>
              <a:gd name="connsiteX4" fmla="*/ 0 w 6466440"/>
              <a:gd name="connsiteY4" fmla="*/ 135738 h 1819481"/>
              <a:gd name="connsiteX0" fmla="*/ 0 w 6466440"/>
              <a:gd name="connsiteY0" fmla="*/ 135738 h 1819481"/>
              <a:gd name="connsiteX1" fmla="*/ 6466272 w 6466440"/>
              <a:gd name="connsiteY1" fmla="*/ 873200 h 1819481"/>
              <a:gd name="connsiteX2" fmla="*/ 6461953 w 6466440"/>
              <a:gd name="connsiteY2" fmla="*/ 1819481 h 1819481"/>
              <a:gd name="connsiteX3" fmla="*/ 16590 w 6466440"/>
              <a:gd name="connsiteY3" fmla="*/ 1719529 h 1819481"/>
              <a:gd name="connsiteX4" fmla="*/ 0 w 6466440"/>
              <a:gd name="connsiteY4" fmla="*/ 135738 h 1819481"/>
              <a:gd name="connsiteX0" fmla="*/ 0 w 6470248"/>
              <a:gd name="connsiteY0" fmla="*/ 135738 h 1783136"/>
              <a:gd name="connsiteX1" fmla="*/ 6466272 w 6470248"/>
              <a:gd name="connsiteY1" fmla="*/ 873200 h 1783136"/>
              <a:gd name="connsiteX2" fmla="*/ 6470248 w 6470248"/>
              <a:gd name="connsiteY2" fmla="*/ 1783136 h 1783136"/>
              <a:gd name="connsiteX3" fmla="*/ 16590 w 6470248"/>
              <a:gd name="connsiteY3" fmla="*/ 1719529 h 1783136"/>
              <a:gd name="connsiteX4" fmla="*/ 0 w 6470248"/>
              <a:gd name="connsiteY4" fmla="*/ 135738 h 1783136"/>
              <a:gd name="connsiteX0" fmla="*/ 0 w 6470253"/>
              <a:gd name="connsiteY0" fmla="*/ 135738 h 1783136"/>
              <a:gd name="connsiteX1" fmla="*/ 6466272 w 6470253"/>
              <a:gd name="connsiteY1" fmla="*/ 873200 h 1783136"/>
              <a:gd name="connsiteX2" fmla="*/ 6470248 w 6470253"/>
              <a:gd name="connsiteY2" fmla="*/ 1783136 h 1783136"/>
              <a:gd name="connsiteX3" fmla="*/ 16590 w 6470253"/>
              <a:gd name="connsiteY3" fmla="*/ 1719529 h 1783136"/>
              <a:gd name="connsiteX4" fmla="*/ 0 w 6470253"/>
              <a:gd name="connsiteY4" fmla="*/ 135738 h 1783136"/>
              <a:gd name="connsiteX0" fmla="*/ 0 w 6470253"/>
              <a:gd name="connsiteY0" fmla="*/ 135738 h 1783136"/>
              <a:gd name="connsiteX1" fmla="*/ 6466272 w 6470253"/>
              <a:gd name="connsiteY1" fmla="*/ 873200 h 1783136"/>
              <a:gd name="connsiteX2" fmla="*/ 6470248 w 6470253"/>
              <a:gd name="connsiteY2" fmla="*/ 1783136 h 1783136"/>
              <a:gd name="connsiteX3" fmla="*/ 3904 w 6470253"/>
              <a:gd name="connsiteY3" fmla="*/ 1726478 h 1783136"/>
              <a:gd name="connsiteX4" fmla="*/ 0 w 6470253"/>
              <a:gd name="connsiteY4" fmla="*/ 135738 h 1783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0253" h="1783136">
                <a:moveTo>
                  <a:pt x="0" y="135738"/>
                </a:moveTo>
                <a:cubicBezTo>
                  <a:pt x="2640636" y="-241049"/>
                  <a:pt x="4880492" y="218924"/>
                  <a:pt x="6466272" y="873200"/>
                </a:cubicBezTo>
                <a:cubicBezTo>
                  <a:pt x="6467597" y="1158339"/>
                  <a:pt x="6468923" y="1497997"/>
                  <a:pt x="6470248" y="1783136"/>
                </a:cubicBezTo>
                <a:cubicBezTo>
                  <a:pt x="6475779" y="1771021"/>
                  <a:pt x="2155123" y="1747680"/>
                  <a:pt x="3904" y="1726478"/>
                </a:cubicBezTo>
                <a:cubicBezTo>
                  <a:pt x="2603" y="1196231"/>
                  <a:pt x="1301" y="665985"/>
                  <a:pt x="0" y="135738"/>
                </a:cubicBezTo>
                <a:close/>
              </a:path>
            </a:pathLst>
          </a:custGeom>
          <a:solidFill>
            <a:srgbClr val="26416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2000" dirty="0" err="1">
              <a:solidFill>
                <a:schemeClr val="bg1"/>
              </a:solidFill>
              <a:latin typeface="Corbel" pitchFamily="34" charset="0"/>
              <a:ea typeface="Verdana" pitchFamily="34" charset="0"/>
              <a:cs typeface="Verdana" pitchFamily="34" charset="0"/>
            </a:endParaRPr>
          </a:p>
        </p:txBody>
      </p:sp>
      <p:sp>
        <p:nvSpPr>
          <p:cNvPr id="8" name="Rektangel 19"/>
          <p:cNvSpPr/>
          <p:nvPr/>
        </p:nvSpPr>
        <p:spPr>
          <a:xfrm>
            <a:off x="0" y="4777621"/>
            <a:ext cx="9144007" cy="2300559"/>
          </a:xfrm>
          <a:custGeom>
            <a:avLst/>
            <a:gdLst>
              <a:gd name="connsiteX0" fmla="*/ 0 w 6553200"/>
              <a:gd name="connsiteY0" fmla="*/ 0 h 1547446"/>
              <a:gd name="connsiteX1" fmla="*/ 6553200 w 6553200"/>
              <a:gd name="connsiteY1" fmla="*/ 0 h 1547446"/>
              <a:gd name="connsiteX2" fmla="*/ 6553200 w 6553200"/>
              <a:gd name="connsiteY2" fmla="*/ 1547446 h 1547446"/>
              <a:gd name="connsiteX3" fmla="*/ 0 w 6553200"/>
              <a:gd name="connsiteY3" fmla="*/ 1547446 h 1547446"/>
              <a:gd name="connsiteX4" fmla="*/ 0 w 6553200"/>
              <a:gd name="connsiteY4" fmla="*/ 0 h 1547446"/>
              <a:gd name="connsiteX0" fmla="*/ 0 w 6553200"/>
              <a:gd name="connsiteY0" fmla="*/ 0 h 1547446"/>
              <a:gd name="connsiteX1" fmla="*/ 6553200 w 6553200"/>
              <a:gd name="connsiteY1" fmla="*/ 668215 h 1547446"/>
              <a:gd name="connsiteX2" fmla="*/ 6553200 w 6553200"/>
              <a:gd name="connsiteY2" fmla="*/ 1547446 h 1547446"/>
              <a:gd name="connsiteX3" fmla="*/ 0 w 6553200"/>
              <a:gd name="connsiteY3" fmla="*/ 1547446 h 1547446"/>
              <a:gd name="connsiteX4" fmla="*/ 0 w 6553200"/>
              <a:gd name="connsiteY4" fmla="*/ 0 h 1547446"/>
              <a:gd name="connsiteX0" fmla="*/ 0 w 6553200"/>
              <a:gd name="connsiteY0" fmla="*/ 0 h 1547446"/>
              <a:gd name="connsiteX1" fmla="*/ 6482862 w 6553200"/>
              <a:gd name="connsiteY1" fmla="*/ 46892 h 1547446"/>
              <a:gd name="connsiteX2" fmla="*/ 6553200 w 6553200"/>
              <a:gd name="connsiteY2" fmla="*/ 1547446 h 1547446"/>
              <a:gd name="connsiteX3" fmla="*/ 0 w 6553200"/>
              <a:gd name="connsiteY3" fmla="*/ 1547446 h 1547446"/>
              <a:gd name="connsiteX4" fmla="*/ 0 w 6553200"/>
              <a:gd name="connsiteY4" fmla="*/ 0 h 1547446"/>
              <a:gd name="connsiteX0" fmla="*/ 0 w 6553200"/>
              <a:gd name="connsiteY0" fmla="*/ 135965 h 1683411"/>
              <a:gd name="connsiteX1" fmla="*/ 6482862 w 6553200"/>
              <a:gd name="connsiteY1" fmla="*/ 182857 h 1683411"/>
              <a:gd name="connsiteX2" fmla="*/ 6553200 w 6553200"/>
              <a:gd name="connsiteY2" fmla="*/ 1683411 h 1683411"/>
              <a:gd name="connsiteX3" fmla="*/ 0 w 6553200"/>
              <a:gd name="connsiteY3" fmla="*/ 1683411 h 1683411"/>
              <a:gd name="connsiteX4" fmla="*/ 0 w 6553200"/>
              <a:gd name="connsiteY4" fmla="*/ 135965 h 1683411"/>
              <a:gd name="connsiteX0" fmla="*/ 0 w 6553200"/>
              <a:gd name="connsiteY0" fmla="*/ 305313 h 1852759"/>
              <a:gd name="connsiteX1" fmla="*/ 6482862 w 6553200"/>
              <a:gd name="connsiteY1" fmla="*/ 352205 h 1852759"/>
              <a:gd name="connsiteX2" fmla="*/ 6553200 w 6553200"/>
              <a:gd name="connsiteY2" fmla="*/ 1852759 h 1852759"/>
              <a:gd name="connsiteX3" fmla="*/ 0 w 6553200"/>
              <a:gd name="connsiteY3" fmla="*/ 1852759 h 1852759"/>
              <a:gd name="connsiteX4" fmla="*/ 0 w 6553200"/>
              <a:gd name="connsiteY4" fmla="*/ 305313 h 1852759"/>
              <a:gd name="connsiteX0" fmla="*/ 0 w 6553200"/>
              <a:gd name="connsiteY0" fmla="*/ 155911 h 1703357"/>
              <a:gd name="connsiteX1" fmla="*/ 6449682 w 6553200"/>
              <a:gd name="connsiteY1" fmla="*/ 802507 h 1703357"/>
              <a:gd name="connsiteX2" fmla="*/ 6553200 w 6553200"/>
              <a:gd name="connsiteY2" fmla="*/ 1703357 h 1703357"/>
              <a:gd name="connsiteX3" fmla="*/ 0 w 6553200"/>
              <a:gd name="connsiteY3" fmla="*/ 1703357 h 1703357"/>
              <a:gd name="connsiteX4" fmla="*/ 0 w 6553200"/>
              <a:gd name="connsiteY4" fmla="*/ 155911 h 1703357"/>
              <a:gd name="connsiteX0" fmla="*/ 0 w 6553200"/>
              <a:gd name="connsiteY0" fmla="*/ 134443 h 1681889"/>
              <a:gd name="connsiteX1" fmla="*/ 6457977 w 6553200"/>
              <a:gd name="connsiteY1" fmla="*/ 962768 h 1681889"/>
              <a:gd name="connsiteX2" fmla="*/ 6553200 w 6553200"/>
              <a:gd name="connsiteY2" fmla="*/ 1681889 h 1681889"/>
              <a:gd name="connsiteX3" fmla="*/ 0 w 6553200"/>
              <a:gd name="connsiteY3" fmla="*/ 1681889 h 1681889"/>
              <a:gd name="connsiteX4" fmla="*/ 0 w 6553200"/>
              <a:gd name="connsiteY4" fmla="*/ 134443 h 1681889"/>
              <a:gd name="connsiteX0" fmla="*/ 0 w 6461953"/>
              <a:gd name="connsiteY0" fmla="*/ 134443 h 1818186"/>
              <a:gd name="connsiteX1" fmla="*/ 6457977 w 6461953"/>
              <a:gd name="connsiteY1" fmla="*/ 962768 h 1818186"/>
              <a:gd name="connsiteX2" fmla="*/ 6461953 w 6461953"/>
              <a:gd name="connsiteY2" fmla="*/ 1818186 h 1818186"/>
              <a:gd name="connsiteX3" fmla="*/ 0 w 6461953"/>
              <a:gd name="connsiteY3" fmla="*/ 1681889 h 1818186"/>
              <a:gd name="connsiteX4" fmla="*/ 0 w 6461953"/>
              <a:gd name="connsiteY4" fmla="*/ 134443 h 1818186"/>
              <a:gd name="connsiteX0" fmla="*/ 0 w 6461953"/>
              <a:gd name="connsiteY0" fmla="*/ 170100 h 1853843"/>
              <a:gd name="connsiteX1" fmla="*/ 6457977 w 6461953"/>
              <a:gd name="connsiteY1" fmla="*/ 998425 h 1853843"/>
              <a:gd name="connsiteX2" fmla="*/ 6461953 w 6461953"/>
              <a:gd name="connsiteY2" fmla="*/ 1853843 h 1853843"/>
              <a:gd name="connsiteX3" fmla="*/ 0 w 6461953"/>
              <a:gd name="connsiteY3" fmla="*/ 1717546 h 1853843"/>
              <a:gd name="connsiteX4" fmla="*/ 0 w 6461953"/>
              <a:gd name="connsiteY4" fmla="*/ 170100 h 1853843"/>
              <a:gd name="connsiteX0" fmla="*/ 0 w 6466440"/>
              <a:gd name="connsiteY0" fmla="*/ 185240 h 1868983"/>
              <a:gd name="connsiteX1" fmla="*/ 6466272 w 6466440"/>
              <a:gd name="connsiteY1" fmla="*/ 922702 h 1868983"/>
              <a:gd name="connsiteX2" fmla="*/ 6461953 w 6466440"/>
              <a:gd name="connsiteY2" fmla="*/ 1868983 h 1868983"/>
              <a:gd name="connsiteX3" fmla="*/ 0 w 6466440"/>
              <a:gd name="connsiteY3" fmla="*/ 1732686 h 1868983"/>
              <a:gd name="connsiteX4" fmla="*/ 0 w 6466440"/>
              <a:gd name="connsiteY4" fmla="*/ 185240 h 1868983"/>
              <a:gd name="connsiteX0" fmla="*/ 0 w 6466440"/>
              <a:gd name="connsiteY0" fmla="*/ 148431 h 1832174"/>
              <a:gd name="connsiteX1" fmla="*/ 6466272 w 6466440"/>
              <a:gd name="connsiteY1" fmla="*/ 885893 h 1832174"/>
              <a:gd name="connsiteX2" fmla="*/ 6461953 w 6466440"/>
              <a:gd name="connsiteY2" fmla="*/ 1832174 h 1832174"/>
              <a:gd name="connsiteX3" fmla="*/ 0 w 6466440"/>
              <a:gd name="connsiteY3" fmla="*/ 1695877 h 1832174"/>
              <a:gd name="connsiteX4" fmla="*/ 0 w 6466440"/>
              <a:gd name="connsiteY4" fmla="*/ 148431 h 1832174"/>
              <a:gd name="connsiteX0" fmla="*/ 0 w 6466440"/>
              <a:gd name="connsiteY0" fmla="*/ 178184 h 1861927"/>
              <a:gd name="connsiteX1" fmla="*/ 6466272 w 6466440"/>
              <a:gd name="connsiteY1" fmla="*/ 915646 h 1861927"/>
              <a:gd name="connsiteX2" fmla="*/ 6461953 w 6466440"/>
              <a:gd name="connsiteY2" fmla="*/ 1861927 h 1861927"/>
              <a:gd name="connsiteX3" fmla="*/ 0 w 6466440"/>
              <a:gd name="connsiteY3" fmla="*/ 1725630 h 1861927"/>
              <a:gd name="connsiteX4" fmla="*/ 0 w 6466440"/>
              <a:gd name="connsiteY4" fmla="*/ 178184 h 1861927"/>
              <a:gd name="connsiteX0" fmla="*/ 0 w 6466440"/>
              <a:gd name="connsiteY0" fmla="*/ 47068 h 1730811"/>
              <a:gd name="connsiteX1" fmla="*/ 6466272 w 6466440"/>
              <a:gd name="connsiteY1" fmla="*/ 784530 h 1730811"/>
              <a:gd name="connsiteX2" fmla="*/ 6461953 w 6466440"/>
              <a:gd name="connsiteY2" fmla="*/ 1730811 h 1730811"/>
              <a:gd name="connsiteX3" fmla="*/ 0 w 6466440"/>
              <a:gd name="connsiteY3" fmla="*/ 1594514 h 1730811"/>
              <a:gd name="connsiteX4" fmla="*/ 0 w 6466440"/>
              <a:gd name="connsiteY4" fmla="*/ 47068 h 1730811"/>
              <a:gd name="connsiteX0" fmla="*/ 0 w 6466440"/>
              <a:gd name="connsiteY0" fmla="*/ 135738 h 1819481"/>
              <a:gd name="connsiteX1" fmla="*/ 6466272 w 6466440"/>
              <a:gd name="connsiteY1" fmla="*/ 873200 h 1819481"/>
              <a:gd name="connsiteX2" fmla="*/ 6461953 w 6466440"/>
              <a:gd name="connsiteY2" fmla="*/ 1819481 h 1819481"/>
              <a:gd name="connsiteX3" fmla="*/ 0 w 6466440"/>
              <a:gd name="connsiteY3" fmla="*/ 1683184 h 1819481"/>
              <a:gd name="connsiteX4" fmla="*/ 0 w 6466440"/>
              <a:gd name="connsiteY4" fmla="*/ 135738 h 1819481"/>
              <a:gd name="connsiteX0" fmla="*/ 0 w 6466440"/>
              <a:gd name="connsiteY0" fmla="*/ 135738 h 1819481"/>
              <a:gd name="connsiteX1" fmla="*/ 6466272 w 6466440"/>
              <a:gd name="connsiteY1" fmla="*/ 873200 h 1819481"/>
              <a:gd name="connsiteX2" fmla="*/ 6461953 w 6466440"/>
              <a:gd name="connsiteY2" fmla="*/ 1819481 h 1819481"/>
              <a:gd name="connsiteX3" fmla="*/ 16590 w 6466440"/>
              <a:gd name="connsiteY3" fmla="*/ 1719529 h 1819481"/>
              <a:gd name="connsiteX4" fmla="*/ 0 w 6466440"/>
              <a:gd name="connsiteY4" fmla="*/ 135738 h 1819481"/>
              <a:gd name="connsiteX0" fmla="*/ 0 w 6466440"/>
              <a:gd name="connsiteY0" fmla="*/ 135738 h 1819481"/>
              <a:gd name="connsiteX1" fmla="*/ 6466272 w 6466440"/>
              <a:gd name="connsiteY1" fmla="*/ 873200 h 1819481"/>
              <a:gd name="connsiteX2" fmla="*/ 6461953 w 6466440"/>
              <a:gd name="connsiteY2" fmla="*/ 1819481 h 1819481"/>
              <a:gd name="connsiteX3" fmla="*/ 16590 w 6466440"/>
              <a:gd name="connsiteY3" fmla="*/ 1719529 h 1819481"/>
              <a:gd name="connsiteX4" fmla="*/ 0 w 6466440"/>
              <a:gd name="connsiteY4" fmla="*/ 135738 h 1819481"/>
              <a:gd name="connsiteX0" fmla="*/ 0 w 6470248"/>
              <a:gd name="connsiteY0" fmla="*/ 135738 h 1783136"/>
              <a:gd name="connsiteX1" fmla="*/ 6466272 w 6470248"/>
              <a:gd name="connsiteY1" fmla="*/ 873200 h 1783136"/>
              <a:gd name="connsiteX2" fmla="*/ 6470248 w 6470248"/>
              <a:gd name="connsiteY2" fmla="*/ 1783136 h 1783136"/>
              <a:gd name="connsiteX3" fmla="*/ 16590 w 6470248"/>
              <a:gd name="connsiteY3" fmla="*/ 1719529 h 1783136"/>
              <a:gd name="connsiteX4" fmla="*/ 0 w 6470248"/>
              <a:gd name="connsiteY4" fmla="*/ 135738 h 1783136"/>
              <a:gd name="connsiteX0" fmla="*/ 0 w 6470253"/>
              <a:gd name="connsiteY0" fmla="*/ 135738 h 1783136"/>
              <a:gd name="connsiteX1" fmla="*/ 6466272 w 6470253"/>
              <a:gd name="connsiteY1" fmla="*/ 873200 h 1783136"/>
              <a:gd name="connsiteX2" fmla="*/ 6470248 w 6470253"/>
              <a:gd name="connsiteY2" fmla="*/ 1783136 h 1783136"/>
              <a:gd name="connsiteX3" fmla="*/ 16590 w 6470253"/>
              <a:gd name="connsiteY3" fmla="*/ 1719529 h 1783136"/>
              <a:gd name="connsiteX4" fmla="*/ 0 w 6470253"/>
              <a:gd name="connsiteY4" fmla="*/ 135738 h 1783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0253" h="1783136">
                <a:moveTo>
                  <a:pt x="0" y="135738"/>
                </a:moveTo>
                <a:cubicBezTo>
                  <a:pt x="2640636" y="-241049"/>
                  <a:pt x="4880492" y="218924"/>
                  <a:pt x="6466272" y="873200"/>
                </a:cubicBezTo>
                <a:cubicBezTo>
                  <a:pt x="6467597" y="1158339"/>
                  <a:pt x="6468923" y="1497997"/>
                  <a:pt x="6470248" y="1783136"/>
                </a:cubicBezTo>
                <a:cubicBezTo>
                  <a:pt x="6475779" y="1771021"/>
                  <a:pt x="2167809" y="1740731"/>
                  <a:pt x="16590" y="1719529"/>
                </a:cubicBezTo>
                <a:lnTo>
                  <a:pt x="0" y="135738"/>
                </a:lnTo>
                <a:close/>
              </a:path>
            </a:pathLst>
          </a:custGeom>
          <a:blipFill dpi="0" rotWithShape="1">
            <a:blip r:embed="rId3">
              <a:alphaModFix amt="1000"/>
            </a:blip>
            <a:srcRect/>
            <a:tile tx="0" ty="63500" sx="100000" sy="50000" flip="none" algn="tl"/>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2000" dirty="0" err="1">
              <a:solidFill>
                <a:schemeClr val="bg1"/>
              </a:solidFill>
              <a:latin typeface="Corbel" pitchFamily="34" charset="0"/>
              <a:ea typeface="Verdana" pitchFamily="34" charset="0"/>
              <a:cs typeface="Verdana" pitchFamily="34" charset="0"/>
            </a:endParaRPr>
          </a:p>
        </p:txBody>
      </p:sp>
      <p:pic>
        <p:nvPicPr>
          <p:cNvPr id="9" name="Bilde 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657350" y="5601340"/>
            <a:ext cx="5143500" cy="850900"/>
          </a:xfrm>
          <a:prstGeom prst="rect">
            <a:avLst/>
          </a:prstGeom>
        </p:spPr>
      </p:pic>
    </p:spTree>
    <p:extLst>
      <p:ext uri="{BB962C8B-B14F-4D97-AF65-F5344CB8AC3E}">
        <p14:creationId xmlns:p14="http://schemas.microsoft.com/office/powerpoint/2010/main" val="1467696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Tidsplan for denne modulen</a:t>
            </a:r>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1048648819"/>
              </p:ext>
            </p:extLst>
          </p:nvPr>
        </p:nvGraphicFramePr>
        <p:xfrm>
          <a:off x="457200" y="2001838"/>
          <a:ext cx="8229600" cy="222504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1800618672"/>
                    </a:ext>
                  </a:extLst>
                </a:gridCol>
                <a:gridCol w="4114800">
                  <a:extLst>
                    <a:ext uri="{9D8B030D-6E8A-4147-A177-3AD203B41FA5}">
                      <a16:colId xmlns:a16="http://schemas.microsoft.com/office/drawing/2014/main" val="2009606392"/>
                    </a:ext>
                  </a:extLst>
                </a:gridCol>
              </a:tblGrid>
              <a:tr h="370840">
                <a:tc>
                  <a:txBody>
                    <a:bodyPr/>
                    <a:lstStyle/>
                    <a:p>
                      <a:r>
                        <a:rPr lang="nb-NO" dirty="0"/>
                        <a:t>Økt</a:t>
                      </a:r>
                    </a:p>
                  </a:txBody>
                  <a:tcPr/>
                </a:tc>
                <a:tc>
                  <a:txBody>
                    <a:bodyPr/>
                    <a:lstStyle/>
                    <a:p>
                      <a:r>
                        <a:rPr lang="nb-NO" dirty="0"/>
                        <a:t>Anbefalt tidsbruk</a:t>
                      </a:r>
                    </a:p>
                  </a:txBody>
                  <a:tcPr/>
                </a:tc>
                <a:extLst>
                  <a:ext uri="{0D108BD9-81ED-4DB2-BD59-A6C34878D82A}">
                    <a16:rowId xmlns:a16="http://schemas.microsoft.com/office/drawing/2014/main" val="357270149"/>
                  </a:ext>
                </a:extLst>
              </a:tr>
              <a:tr h="370840">
                <a:tc>
                  <a:txBody>
                    <a:bodyPr/>
                    <a:lstStyle/>
                    <a:p>
                      <a:r>
                        <a:rPr lang="nb-NO" dirty="0"/>
                        <a:t>A – Forarbeid</a:t>
                      </a:r>
                      <a:endParaRPr lang="nb-NO" i="0" dirty="0"/>
                    </a:p>
                  </a:txBody>
                  <a:tcPr/>
                </a:tc>
                <a:tc>
                  <a:txBody>
                    <a:bodyPr/>
                    <a:lstStyle/>
                    <a:p>
                      <a:r>
                        <a:rPr lang="nb-NO" dirty="0"/>
                        <a:t>40 minutter</a:t>
                      </a:r>
                    </a:p>
                  </a:txBody>
                  <a:tcPr/>
                </a:tc>
                <a:extLst>
                  <a:ext uri="{0D108BD9-81ED-4DB2-BD59-A6C34878D82A}">
                    <a16:rowId xmlns:a16="http://schemas.microsoft.com/office/drawing/2014/main" val="2693480282"/>
                  </a:ext>
                </a:extLst>
              </a:tr>
              <a:tr h="370840">
                <a:tc>
                  <a:txBody>
                    <a:bodyPr/>
                    <a:lstStyle/>
                    <a:p>
                      <a:r>
                        <a:rPr lang="nb-NO" dirty="0"/>
                        <a:t>B – Samarbeid</a:t>
                      </a:r>
                      <a:endParaRPr lang="nb-NO" i="0" dirty="0"/>
                    </a:p>
                  </a:txBody>
                  <a:tcPr/>
                </a:tc>
                <a:tc>
                  <a:txBody>
                    <a:bodyPr/>
                    <a:lstStyle/>
                    <a:p>
                      <a:r>
                        <a:rPr lang="nb-NO" dirty="0"/>
                        <a:t>100 minutter</a:t>
                      </a:r>
                    </a:p>
                  </a:txBody>
                  <a:tcPr/>
                </a:tc>
                <a:extLst>
                  <a:ext uri="{0D108BD9-81ED-4DB2-BD59-A6C34878D82A}">
                    <a16:rowId xmlns:a16="http://schemas.microsoft.com/office/drawing/2014/main" val="3403790833"/>
                  </a:ext>
                </a:extLst>
              </a:tr>
              <a:tr h="370840">
                <a:tc>
                  <a:txBody>
                    <a:bodyPr/>
                    <a:lstStyle/>
                    <a:p>
                      <a:r>
                        <a:rPr lang="nb-NO" dirty="0"/>
                        <a:t>C – Utprøving</a:t>
                      </a:r>
                      <a:endParaRPr lang="nb-NO" i="0" dirty="0"/>
                    </a:p>
                  </a:txBody>
                  <a:tcPr/>
                </a:tc>
                <a:tc>
                  <a:txBody>
                    <a:bodyPr/>
                    <a:lstStyle/>
                    <a:p>
                      <a:r>
                        <a:rPr lang="nb-NO" dirty="0"/>
                        <a:t>undervisningsøkt</a:t>
                      </a:r>
                    </a:p>
                  </a:txBody>
                  <a:tcPr/>
                </a:tc>
                <a:extLst>
                  <a:ext uri="{0D108BD9-81ED-4DB2-BD59-A6C34878D82A}">
                    <a16:rowId xmlns:a16="http://schemas.microsoft.com/office/drawing/2014/main" val="2173421521"/>
                  </a:ext>
                </a:extLst>
              </a:tr>
              <a:tr h="370840">
                <a:tc>
                  <a:txBody>
                    <a:bodyPr/>
                    <a:lstStyle/>
                    <a:p>
                      <a:r>
                        <a:rPr lang="nb-NO" dirty="0"/>
                        <a:t>D – Etterarbeid </a:t>
                      </a:r>
                      <a:endParaRPr lang="nb-NO" i="0" dirty="0"/>
                    </a:p>
                  </a:txBody>
                  <a:tcPr/>
                </a:tc>
                <a:tc>
                  <a:txBody>
                    <a:bodyPr/>
                    <a:lstStyle/>
                    <a:p>
                      <a:r>
                        <a:rPr lang="nb-NO" dirty="0"/>
                        <a:t>60 minutter</a:t>
                      </a:r>
                    </a:p>
                  </a:txBody>
                  <a:tcPr/>
                </a:tc>
                <a:extLst>
                  <a:ext uri="{0D108BD9-81ED-4DB2-BD59-A6C34878D82A}">
                    <a16:rowId xmlns:a16="http://schemas.microsoft.com/office/drawing/2014/main" val="221901758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Hele modulen</a:t>
                      </a:r>
                      <a:endParaRPr lang="nb-NO" i="0" dirty="0"/>
                    </a:p>
                  </a:txBody>
                  <a:tcPr/>
                </a:tc>
                <a:tc>
                  <a:txBody>
                    <a:bodyPr/>
                    <a:lstStyle/>
                    <a:p>
                      <a:r>
                        <a:rPr lang="nb-NO" dirty="0"/>
                        <a:t>200 minutter + utprøving</a:t>
                      </a:r>
                      <a:r>
                        <a:rPr lang="nb-NO" baseline="0" dirty="0"/>
                        <a:t> med elever</a:t>
                      </a:r>
                      <a:endParaRPr lang="nb-NO" dirty="0"/>
                    </a:p>
                  </a:txBody>
                  <a:tcPr/>
                </a:tc>
                <a:extLst>
                  <a:ext uri="{0D108BD9-81ED-4DB2-BD59-A6C34878D82A}">
                    <a16:rowId xmlns:a16="http://schemas.microsoft.com/office/drawing/2014/main" val="3786554724"/>
                  </a:ext>
                </a:extLst>
              </a:tr>
            </a:tbl>
          </a:graphicData>
        </a:graphic>
      </p:graphicFrame>
    </p:spTree>
    <p:extLst>
      <p:ext uri="{BB962C8B-B14F-4D97-AF65-F5344CB8AC3E}">
        <p14:creationId xmlns:p14="http://schemas.microsoft.com/office/powerpoint/2010/main" val="41859854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164494"/>
          </a:xfrm>
          <a:prstGeom prst="rect">
            <a:avLst/>
          </a:prstGeom>
        </p:spPr>
      </p:pic>
      <p:sp>
        <p:nvSpPr>
          <p:cNvPr id="5" name="Friform 4"/>
          <p:cNvSpPr/>
          <p:nvPr/>
        </p:nvSpPr>
        <p:spPr>
          <a:xfrm>
            <a:off x="0" y="4646813"/>
            <a:ext cx="9144000" cy="2218615"/>
          </a:xfrm>
          <a:custGeom>
            <a:avLst/>
            <a:gdLst>
              <a:gd name="connsiteX0" fmla="*/ 0 w 9144000"/>
              <a:gd name="connsiteY0" fmla="*/ 0 h 2127137"/>
              <a:gd name="connsiteX1" fmla="*/ 250879 w 9144000"/>
              <a:gd name="connsiteY1" fmla="*/ 96626 h 2127137"/>
              <a:gd name="connsiteX2" fmla="*/ 8436033 w 9144000"/>
              <a:gd name="connsiteY2" fmla="*/ 1271439 h 2127137"/>
              <a:gd name="connsiteX3" fmla="*/ 9144000 w 9144000"/>
              <a:gd name="connsiteY3" fmla="*/ 1279855 h 2127137"/>
              <a:gd name="connsiteX4" fmla="*/ 9144000 w 9144000"/>
              <a:gd name="connsiteY4" fmla="*/ 2127137 h 2127137"/>
              <a:gd name="connsiteX5" fmla="*/ 0 w 9144000"/>
              <a:gd name="connsiteY5" fmla="*/ 2127137 h 2127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2127137">
                <a:moveTo>
                  <a:pt x="0" y="0"/>
                </a:moveTo>
                <a:lnTo>
                  <a:pt x="250879" y="96626"/>
                </a:lnTo>
                <a:cubicBezTo>
                  <a:pt x="3597585" y="1368905"/>
                  <a:pt x="4572014" y="1236597"/>
                  <a:pt x="8436033" y="1271439"/>
                </a:cubicBezTo>
                <a:lnTo>
                  <a:pt x="9144000" y="1279855"/>
                </a:lnTo>
                <a:lnTo>
                  <a:pt x="9144000" y="2127137"/>
                </a:lnTo>
                <a:lnTo>
                  <a:pt x="0" y="2127137"/>
                </a:lnTo>
                <a:close/>
              </a:path>
            </a:pathLst>
          </a:cu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2000" dirty="0" err="1">
              <a:solidFill>
                <a:schemeClr val="bg1"/>
              </a:solidFill>
              <a:latin typeface="Corbel" pitchFamily="34" charset="0"/>
              <a:ea typeface="Verdana" pitchFamily="34" charset="0"/>
              <a:cs typeface="Verdana" pitchFamily="34" charset="0"/>
            </a:endParaRPr>
          </a:p>
        </p:txBody>
      </p:sp>
      <p:sp>
        <p:nvSpPr>
          <p:cNvPr id="7" name="Friform 6"/>
          <p:cNvSpPr/>
          <p:nvPr/>
        </p:nvSpPr>
        <p:spPr>
          <a:xfrm>
            <a:off x="0" y="5012575"/>
            <a:ext cx="9144000" cy="1837113"/>
          </a:xfrm>
          <a:custGeom>
            <a:avLst/>
            <a:gdLst>
              <a:gd name="connsiteX0" fmla="*/ 0 w 9144000"/>
              <a:gd name="connsiteY0" fmla="*/ 0 h 2127137"/>
              <a:gd name="connsiteX1" fmla="*/ 250879 w 9144000"/>
              <a:gd name="connsiteY1" fmla="*/ 96626 h 2127137"/>
              <a:gd name="connsiteX2" fmla="*/ 8436033 w 9144000"/>
              <a:gd name="connsiteY2" fmla="*/ 1271439 h 2127137"/>
              <a:gd name="connsiteX3" fmla="*/ 9144000 w 9144000"/>
              <a:gd name="connsiteY3" fmla="*/ 1279855 h 2127137"/>
              <a:gd name="connsiteX4" fmla="*/ 9144000 w 9144000"/>
              <a:gd name="connsiteY4" fmla="*/ 2127137 h 2127137"/>
              <a:gd name="connsiteX5" fmla="*/ 0 w 9144000"/>
              <a:gd name="connsiteY5" fmla="*/ 2127137 h 2127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2127137">
                <a:moveTo>
                  <a:pt x="0" y="0"/>
                </a:moveTo>
                <a:lnTo>
                  <a:pt x="250879" y="96626"/>
                </a:lnTo>
                <a:cubicBezTo>
                  <a:pt x="3597585" y="1368905"/>
                  <a:pt x="4572014" y="1236597"/>
                  <a:pt x="8436033" y="1271439"/>
                </a:cubicBezTo>
                <a:lnTo>
                  <a:pt x="9144000" y="1279855"/>
                </a:lnTo>
                <a:lnTo>
                  <a:pt x="9144000" y="2127137"/>
                </a:lnTo>
                <a:lnTo>
                  <a:pt x="0" y="2127137"/>
                </a:lnTo>
                <a:close/>
              </a:path>
            </a:pathLst>
          </a:custGeom>
          <a:solidFill>
            <a:srgbClr val="26416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2000" dirty="0" err="1">
              <a:solidFill>
                <a:schemeClr val="bg1"/>
              </a:solidFill>
              <a:latin typeface="Corbel" pitchFamily="34" charset="0"/>
              <a:ea typeface="Verdana" pitchFamily="34" charset="0"/>
              <a:cs typeface="Verdana" pitchFamily="34" charset="0"/>
            </a:endParaRPr>
          </a:p>
        </p:txBody>
      </p:sp>
      <p:sp>
        <p:nvSpPr>
          <p:cNvPr id="2" name="Tittel 1"/>
          <p:cNvSpPr>
            <a:spLocks noGrp="1"/>
          </p:cNvSpPr>
          <p:nvPr>
            <p:ph type="title"/>
          </p:nvPr>
        </p:nvSpPr>
        <p:spPr>
          <a:xfrm>
            <a:off x="457199" y="5954400"/>
            <a:ext cx="8229600" cy="886975"/>
          </a:xfrm>
        </p:spPr>
        <p:txBody>
          <a:bodyPr>
            <a:normAutofit fontScale="90000"/>
          </a:bodyPr>
          <a:lstStyle/>
          <a:p>
            <a:pPr algn="l"/>
            <a:r>
              <a:rPr lang="nb-NO" dirty="0">
                <a:solidFill>
                  <a:schemeClr val="bg1"/>
                </a:solidFill>
              </a:rPr>
              <a:t>A – Forarbeid</a:t>
            </a:r>
            <a:br>
              <a:rPr lang="nb-NO" dirty="0">
                <a:solidFill>
                  <a:schemeClr val="bg1"/>
                </a:solidFill>
              </a:rPr>
            </a:br>
            <a:r>
              <a:rPr lang="nb-NO" sz="1800" dirty="0">
                <a:solidFill>
                  <a:schemeClr val="bg1"/>
                </a:solidFill>
              </a:rPr>
              <a:t>30 minutter</a:t>
            </a:r>
            <a:br>
              <a:rPr lang="nb-NO" dirty="0">
                <a:solidFill>
                  <a:schemeClr val="bg1"/>
                </a:solidFill>
              </a:rPr>
            </a:br>
            <a:endParaRPr lang="nb-NO" sz="3200" dirty="0">
              <a:solidFill>
                <a:schemeClr val="bg1"/>
              </a:solidFill>
            </a:endParaRPr>
          </a:p>
        </p:txBody>
      </p:sp>
      <p:pic>
        <p:nvPicPr>
          <p:cNvPr id="8" name="Bilde 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462740" y="6271797"/>
            <a:ext cx="448118" cy="411631"/>
          </a:xfrm>
          <a:prstGeom prst="rect">
            <a:avLst/>
          </a:prstGeom>
        </p:spPr>
      </p:pic>
    </p:spTree>
    <p:extLst>
      <p:ext uri="{BB962C8B-B14F-4D97-AF65-F5344CB8AC3E}">
        <p14:creationId xmlns:p14="http://schemas.microsoft.com/office/powerpoint/2010/main" val="1385617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303004"/>
            <a:ext cx="8229600" cy="927310"/>
          </a:xfrm>
        </p:spPr>
        <p:txBody>
          <a:bodyPr/>
          <a:lstStyle/>
          <a:p>
            <a:pPr algn="l"/>
            <a:r>
              <a:rPr lang="nb-NO" dirty="0"/>
              <a:t>A - Forarbeid</a:t>
            </a:r>
          </a:p>
        </p:txBody>
      </p:sp>
      <p:sp>
        <p:nvSpPr>
          <p:cNvPr id="3" name="Plassholder for innhold 2"/>
          <p:cNvSpPr>
            <a:spLocks noGrp="1"/>
          </p:cNvSpPr>
          <p:nvPr>
            <p:ph idx="1"/>
          </p:nvPr>
        </p:nvSpPr>
        <p:spPr>
          <a:xfrm>
            <a:off x="395785" y="1052893"/>
            <a:ext cx="8229600" cy="5498032"/>
          </a:xfrm>
        </p:spPr>
        <p:txBody>
          <a:bodyPr>
            <a:noAutofit/>
          </a:bodyPr>
          <a:lstStyle/>
          <a:p>
            <a:endParaRPr lang="nb-NO" sz="2000" i="1" dirty="0"/>
          </a:p>
          <a:p>
            <a:endParaRPr lang="nb-NO" sz="2000" i="1" dirty="0"/>
          </a:p>
          <a:p>
            <a:endParaRPr lang="nb-NO" sz="2000" i="1" dirty="0"/>
          </a:p>
          <a:p>
            <a:pPr marL="0" indent="0" fontAlgn="base">
              <a:buNone/>
            </a:pPr>
            <a:r>
              <a:rPr lang="nb-NO" sz="2000" dirty="0"/>
              <a:t>Løs kuleisoppgaven ovenfor skriftlig og reflekter rundt følgende spørsmål:</a:t>
            </a:r>
          </a:p>
          <a:p>
            <a:pPr fontAlgn="base"/>
            <a:r>
              <a:rPr lang="nb-NO" sz="2000" dirty="0"/>
              <a:t>Hvordan grep du an oppgaven? </a:t>
            </a:r>
            <a:r>
              <a:rPr lang="en-US" sz="2000" dirty="0" err="1"/>
              <a:t>Beskriv</a:t>
            </a:r>
            <a:r>
              <a:rPr lang="en-US" sz="2000" dirty="0"/>
              <a:t> </a:t>
            </a:r>
            <a:r>
              <a:rPr lang="en-US" sz="2000" dirty="0" err="1"/>
              <a:t>kort</a:t>
            </a:r>
            <a:r>
              <a:rPr lang="en-US" sz="2000" dirty="0"/>
              <a:t>, </a:t>
            </a:r>
            <a:r>
              <a:rPr lang="en-US" sz="2000" dirty="0" err="1"/>
              <a:t>gjerne</a:t>
            </a:r>
            <a:r>
              <a:rPr lang="en-US" sz="2000" dirty="0"/>
              <a:t> </a:t>
            </a:r>
            <a:r>
              <a:rPr lang="en-US" sz="2000" dirty="0" err="1"/>
              <a:t>punktvis</a:t>
            </a:r>
            <a:r>
              <a:rPr lang="en-US" sz="2000" dirty="0"/>
              <a:t>, </a:t>
            </a:r>
            <a:r>
              <a:rPr lang="en-US" sz="2000" dirty="0" err="1"/>
              <a:t>hva</a:t>
            </a:r>
            <a:r>
              <a:rPr lang="en-US" sz="2000" dirty="0"/>
              <a:t> du </a:t>
            </a:r>
            <a:r>
              <a:rPr lang="en-US" sz="2000" dirty="0" err="1"/>
              <a:t>gjorde</a:t>
            </a:r>
            <a:r>
              <a:rPr lang="en-US" sz="2000" dirty="0"/>
              <a:t> </a:t>
            </a:r>
            <a:r>
              <a:rPr lang="en-US" sz="2000" dirty="0" err="1"/>
              <a:t>fra</a:t>
            </a:r>
            <a:r>
              <a:rPr lang="en-US" sz="2000" dirty="0"/>
              <a:t> start </a:t>
            </a:r>
            <a:r>
              <a:rPr lang="en-US" sz="2000" dirty="0" err="1"/>
              <a:t>til</a:t>
            </a:r>
            <a:r>
              <a:rPr lang="en-US" sz="2000" dirty="0"/>
              <a:t> </a:t>
            </a:r>
            <a:r>
              <a:rPr lang="en-US" sz="2000" dirty="0" err="1"/>
              <a:t>slutt</a:t>
            </a:r>
            <a:r>
              <a:rPr lang="en-US" sz="2000" dirty="0"/>
              <a:t>. </a:t>
            </a:r>
          </a:p>
          <a:p>
            <a:pPr fontAlgn="base"/>
            <a:r>
              <a:rPr lang="nb-NO" sz="2000" dirty="0"/>
              <a:t>Hvordan vil du presentere, forklare og begrunne løsningen(e) for kollegene dine?</a:t>
            </a:r>
          </a:p>
          <a:p>
            <a:pPr marL="0" indent="0" fontAlgn="base">
              <a:buNone/>
            </a:pPr>
            <a:r>
              <a:rPr lang="nb-NO" sz="2000" dirty="0"/>
              <a:t>Etter at du har løst oppgaven, leser du fagteksten: </a:t>
            </a:r>
            <a:r>
              <a:rPr lang="nb-NO" sz="2000" i="1" dirty="0"/>
              <a:t>Oppgaver som engasjerer og utfordrer </a:t>
            </a:r>
            <a:r>
              <a:rPr lang="nb-NO" sz="2000" dirty="0"/>
              <a:t>(</a:t>
            </a:r>
            <a:r>
              <a:rPr lang="nb-NO" sz="2000" dirty="0" err="1"/>
              <a:t>pdf</a:t>
            </a:r>
            <a:r>
              <a:rPr lang="nb-NO" sz="2000" dirty="0"/>
              <a:t>). </a:t>
            </a:r>
            <a:r>
              <a:rPr lang="nb-NO" sz="2000" dirty="0" err="1"/>
              <a:t>Notér</a:t>
            </a:r>
            <a:r>
              <a:rPr lang="nb-NO" sz="2000" dirty="0"/>
              <a:t> ned to-tre momenter fra fagteksten som du mener er viktige for deg.</a:t>
            </a:r>
          </a:p>
          <a:p>
            <a:pPr marL="0" indent="0">
              <a:buNone/>
            </a:pPr>
            <a:endParaRPr lang="nb-NO" sz="2000" dirty="0"/>
          </a:p>
          <a:p>
            <a:pPr marL="0" indent="0">
              <a:buNone/>
            </a:pPr>
            <a:r>
              <a:rPr lang="nb-NO" sz="2000" dirty="0"/>
              <a:t>Ta med løsningsforslag på kuleisoppgaven og notater til </a:t>
            </a:r>
            <a:br>
              <a:rPr lang="nb-NO" sz="2000" dirty="0"/>
            </a:br>
            <a:r>
              <a:rPr lang="nb-NO" sz="2000" dirty="0"/>
              <a:t>B – Samarbeid.</a:t>
            </a:r>
            <a:endParaRPr lang="en-US" sz="2000" dirty="0"/>
          </a:p>
        </p:txBody>
      </p:sp>
      <p:sp>
        <p:nvSpPr>
          <p:cNvPr id="4" name="TextBox 6">
            <a:extLst>
              <a:ext uri="{FF2B5EF4-FFF2-40B4-BE49-F238E27FC236}">
                <a16:creationId xmlns:a16="http://schemas.microsoft.com/office/drawing/2014/main" id="{FD7FB739-1FC1-428E-9186-33F35481022B}"/>
              </a:ext>
            </a:extLst>
          </p:cNvPr>
          <p:cNvSpPr txBox="1"/>
          <p:nvPr/>
        </p:nvSpPr>
        <p:spPr>
          <a:xfrm>
            <a:off x="5016707" y="314229"/>
            <a:ext cx="3731508" cy="1477328"/>
          </a:xfrm>
          <a:prstGeom prst="rect">
            <a:avLst/>
          </a:prstGeom>
          <a:solidFill>
            <a:srgbClr val="1F487E"/>
          </a:solidFill>
        </p:spPr>
        <p:style>
          <a:lnRef idx="3">
            <a:schemeClr val="lt1"/>
          </a:lnRef>
          <a:fillRef idx="1">
            <a:schemeClr val="accent5"/>
          </a:fillRef>
          <a:effectRef idx="1">
            <a:schemeClr val="accent5"/>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nb-NO" dirty="0"/>
              <a:t>Lisa</a:t>
            </a:r>
            <a:r>
              <a:rPr lang="nb-NO" i="1" dirty="0"/>
              <a:t> skal kjøpe kuleis og kan velge mellom fire forskjellige smaker. </a:t>
            </a:r>
            <a:br>
              <a:rPr lang="nb-NO" i="1" dirty="0"/>
            </a:br>
            <a:r>
              <a:rPr lang="nb-NO" i="1" dirty="0"/>
              <a:t>Hun vil kjøpe to kuler is. </a:t>
            </a:r>
            <a:br>
              <a:rPr lang="nb-NO" i="1" dirty="0">
                <a:ea typeface="+mn-lt"/>
                <a:cs typeface="+mn-lt"/>
              </a:rPr>
            </a:br>
            <a:r>
              <a:rPr lang="nb-NO" i="1" dirty="0"/>
              <a:t>På hvor mange måter kan hun sette sammen den isen hun vil kjøpe?</a:t>
            </a:r>
            <a:endParaRPr lang="en-US" dirty="0"/>
          </a:p>
        </p:txBody>
      </p:sp>
    </p:spTree>
    <p:extLst>
      <p:ext uri="{BB962C8B-B14F-4D97-AF65-F5344CB8AC3E}">
        <p14:creationId xmlns:p14="http://schemas.microsoft.com/office/powerpoint/2010/main" val="4070240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972629"/>
          </a:xfrm>
          <a:prstGeom prst="rect">
            <a:avLst/>
          </a:prstGeom>
        </p:spPr>
      </p:pic>
      <p:sp>
        <p:nvSpPr>
          <p:cNvPr id="5" name="Friform 4"/>
          <p:cNvSpPr/>
          <p:nvPr/>
        </p:nvSpPr>
        <p:spPr>
          <a:xfrm>
            <a:off x="0" y="4646813"/>
            <a:ext cx="9144000" cy="2218615"/>
          </a:xfrm>
          <a:custGeom>
            <a:avLst/>
            <a:gdLst>
              <a:gd name="connsiteX0" fmla="*/ 0 w 9144000"/>
              <a:gd name="connsiteY0" fmla="*/ 0 h 2127137"/>
              <a:gd name="connsiteX1" fmla="*/ 250879 w 9144000"/>
              <a:gd name="connsiteY1" fmla="*/ 96626 h 2127137"/>
              <a:gd name="connsiteX2" fmla="*/ 8436033 w 9144000"/>
              <a:gd name="connsiteY2" fmla="*/ 1271439 h 2127137"/>
              <a:gd name="connsiteX3" fmla="*/ 9144000 w 9144000"/>
              <a:gd name="connsiteY3" fmla="*/ 1279855 h 2127137"/>
              <a:gd name="connsiteX4" fmla="*/ 9144000 w 9144000"/>
              <a:gd name="connsiteY4" fmla="*/ 2127137 h 2127137"/>
              <a:gd name="connsiteX5" fmla="*/ 0 w 9144000"/>
              <a:gd name="connsiteY5" fmla="*/ 2127137 h 2127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2127137">
                <a:moveTo>
                  <a:pt x="0" y="0"/>
                </a:moveTo>
                <a:lnTo>
                  <a:pt x="250879" y="96626"/>
                </a:lnTo>
                <a:cubicBezTo>
                  <a:pt x="3597585" y="1368905"/>
                  <a:pt x="4572014" y="1236597"/>
                  <a:pt x="8436033" y="1271439"/>
                </a:cubicBezTo>
                <a:lnTo>
                  <a:pt x="9144000" y="1279855"/>
                </a:lnTo>
                <a:lnTo>
                  <a:pt x="9144000" y="2127137"/>
                </a:lnTo>
                <a:lnTo>
                  <a:pt x="0" y="2127137"/>
                </a:lnTo>
                <a:close/>
              </a:path>
            </a:pathLst>
          </a:cu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2000" dirty="0" err="1">
              <a:solidFill>
                <a:schemeClr val="bg1"/>
              </a:solidFill>
              <a:latin typeface="Corbel" pitchFamily="34" charset="0"/>
              <a:ea typeface="Verdana" pitchFamily="34" charset="0"/>
              <a:cs typeface="Verdana" pitchFamily="34" charset="0"/>
            </a:endParaRPr>
          </a:p>
        </p:txBody>
      </p:sp>
      <p:sp>
        <p:nvSpPr>
          <p:cNvPr id="7" name="Friform 6"/>
          <p:cNvSpPr/>
          <p:nvPr/>
        </p:nvSpPr>
        <p:spPr>
          <a:xfrm>
            <a:off x="0" y="5012575"/>
            <a:ext cx="9144000" cy="1837113"/>
          </a:xfrm>
          <a:custGeom>
            <a:avLst/>
            <a:gdLst>
              <a:gd name="connsiteX0" fmla="*/ 0 w 9144000"/>
              <a:gd name="connsiteY0" fmla="*/ 0 h 2127137"/>
              <a:gd name="connsiteX1" fmla="*/ 250879 w 9144000"/>
              <a:gd name="connsiteY1" fmla="*/ 96626 h 2127137"/>
              <a:gd name="connsiteX2" fmla="*/ 8436033 w 9144000"/>
              <a:gd name="connsiteY2" fmla="*/ 1271439 h 2127137"/>
              <a:gd name="connsiteX3" fmla="*/ 9144000 w 9144000"/>
              <a:gd name="connsiteY3" fmla="*/ 1279855 h 2127137"/>
              <a:gd name="connsiteX4" fmla="*/ 9144000 w 9144000"/>
              <a:gd name="connsiteY4" fmla="*/ 2127137 h 2127137"/>
              <a:gd name="connsiteX5" fmla="*/ 0 w 9144000"/>
              <a:gd name="connsiteY5" fmla="*/ 2127137 h 2127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2127137">
                <a:moveTo>
                  <a:pt x="0" y="0"/>
                </a:moveTo>
                <a:lnTo>
                  <a:pt x="250879" y="96626"/>
                </a:lnTo>
                <a:cubicBezTo>
                  <a:pt x="3597585" y="1368905"/>
                  <a:pt x="4572014" y="1236597"/>
                  <a:pt x="8436033" y="1271439"/>
                </a:cubicBezTo>
                <a:lnTo>
                  <a:pt x="9144000" y="1279855"/>
                </a:lnTo>
                <a:lnTo>
                  <a:pt x="9144000" y="2127137"/>
                </a:lnTo>
                <a:lnTo>
                  <a:pt x="0" y="2127137"/>
                </a:lnTo>
                <a:close/>
              </a:path>
            </a:pathLst>
          </a:custGeom>
          <a:solidFill>
            <a:srgbClr val="26416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2000" dirty="0" err="1">
              <a:solidFill>
                <a:schemeClr val="bg1"/>
              </a:solidFill>
              <a:latin typeface="Corbel" pitchFamily="34" charset="0"/>
              <a:ea typeface="Verdana" pitchFamily="34" charset="0"/>
              <a:cs typeface="Verdana" pitchFamily="34" charset="0"/>
            </a:endParaRPr>
          </a:p>
        </p:txBody>
      </p:sp>
      <p:sp>
        <p:nvSpPr>
          <p:cNvPr id="2" name="Tittel 1"/>
          <p:cNvSpPr>
            <a:spLocks noGrp="1"/>
          </p:cNvSpPr>
          <p:nvPr>
            <p:ph type="title"/>
          </p:nvPr>
        </p:nvSpPr>
        <p:spPr>
          <a:xfrm>
            <a:off x="457199" y="5954400"/>
            <a:ext cx="8229600" cy="886975"/>
          </a:xfrm>
        </p:spPr>
        <p:txBody>
          <a:bodyPr>
            <a:normAutofit fontScale="90000"/>
          </a:bodyPr>
          <a:lstStyle/>
          <a:p>
            <a:pPr algn="l"/>
            <a:r>
              <a:rPr lang="nb-NO" dirty="0">
                <a:solidFill>
                  <a:schemeClr val="bg1"/>
                </a:solidFill>
              </a:rPr>
              <a:t>B – Samarbeid</a:t>
            </a:r>
            <a:br>
              <a:rPr lang="nb-NO" dirty="0">
                <a:solidFill>
                  <a:schemeClr val="bg1"/>
                </a:solidFill>
              </a:rPr>
            </a:br>
            <a:r>
              <a:rPr lang="nb-NO" sz="1800" dirty="0">
                <a:solidFill>
                  <a:schemeClr val="bg1"/>
                </a:solidFill>
              </a:rPr>
              <a:t>100 minutter</a:t>
            </a:r>
            <a:br>
              <a:rPr lang="nb-NO" dirty="0">
                <a:solidFill>
                  <a:schemeClr val="bg1"/>
                </a:solidFill>
              </a:rPr>
            </a:br>
            <a:endParaRPr lang="nb-NO" sz="3200" dirty="0">
              <a:solidFill>
                <a:schemeClr val="bg1"/>
              </a:solidFill>
            </a:endParaRPr>
          </a:p>
        </p:txBody>
      </p:sp>
      <p:pic>
        <p:nvPicPr>
          <p:cNvPr id="8" name="Bilde 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462740" y="6271797"/>
            <a:ext cx="448118" cy="411631"/>
          </a:xfrm>
          <a:prstGeom prst="rect">
            <a:avLst/>
          </a:prstGeom>
        </p:spPr>
      </p:pic>
    </p:spTree>
    <p:extLst>
      <p:ext uri="{BB962C8B-B14F-4D97-AF65-F5344CB8AC3E}">
        <p14:creationId xmlns:p14="http://schemas.microsoft.com/office/powerpoint/2010/main" val="1998445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Tidsplan for denne økta</a:t>
            </a:r>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3813520743"/>
              </p:ext>
            </p:extLst>
          </p:nvPr>
        </p:nvGraphicFramePr>
        <p:xfrm>
          <a:off x="457200" y="2001838"/>
          <a:ext cx="8229600" cy="185420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1800618672"/>
                    </a:ext>
                  </a:extLst>
                </a:gridCol>
                <a:gridCol w="4114800">
                  <a:extLst>
                    <a:ext uri="{9D8B030D-6E8A-4147-A177-3AD203B41FA5}">
                      <a16:colId xmlns:a16="http://schemas.microsoft.com/office/drawing/2014/main" val="2009606392"/>
                    </a:ext>
                  </a:extLst>
                </a:gridCol>
              </a:tblGrid>
              <a:tr h="370840">
                <a:tc>
                  <a:txBody>
                    <a:bodyPr/>
                    <a:lstStyle/>
                    <a:p>
                      <a:r>
                        <a:rPr lang="nb-NO" dirty="0"/>
                        <a:t>Aktivitet</a:t>
                      </a:r>
                    </a:p>
                  </a:txBody>
                  <a:tcPr/>
                </a:tc>
                <a:tc>
                  <a:txBody>
                    <a:bodyPr/>
                    <a:lstStyle/>
                    <a:p>
                      <a:r>
                        <a:rPr lang="nb-NO" dirty="0"/>
                        <a:t>Anbefalt tidsbruk</a:t>
                      </a:r>
                    </a:p>
                  </a:txBody>
                  <a:tcPr/>
                </a:tc>
                <a:extLst>
                  <a:ext uri="{0D108BD9-81ED-4DB2-BD59-A6C34878D82A}">
                    <a16:rowId xmlns:a16="http://schemas.microsoft.com/office/drawing/2014/main" val="357270149"/>
                  </a:ext>
                </a:extLst>
              </a:tr>
              <a:tr h="370840">
                <a:tc>
                  <a:txBody>
                    <a:bodyPr/>
                    <a:lstStyle/>
                    <a:p>
                      <a:r>
                        <a:rPr lang="nb-NO" dirty="0"/>
                        <a:t>Oppsummering av A</a:t>
                      </a:r>
                      <a:r>
                        <a:rPr lang="nb-NO" baseline="0" dirty="0"/>
                        <a:t> – F</a:t>
                      </a:r>
                      <a:r>
                        <a:rPr lang="nb-NO" dirty="0"/>
                        <a:t>orarbeid</a:t>
                      </a:r>
                      <a:endParaRPr lang="nb-NO" i="0" dirty="0"/>
                    </a:p>
                  </a:txBody>
                  <a:tcPr/>
                </a:tc>
                <a:tc>
                  <a:txBody>
                    <a:bodyPr/>
                    <a:lstStyle/>
                    <a:p>
                      <a:r>
                        <a:rPr lang="nb-NO" dirty="0"/>
                        <a:t>25 minutter</a:t>
                      </a:r>
                    </a:p>
                  </a:txBody>
                  <a:tcPr/>
                </a:tc>
                <a:extLst>
                  <a:ext uri="{0D108BD9-81ED-4DB2-BD59-A6C34878D82A}">
                    <a16:rowId xmlns:a16="http://schemas.microsoft.com/office/drawing/2014/main" val="2693480282"/>
                  </a:ext>
                </a:extLst>
              </a:tr>
              <a:tr h="370840">
                <a:tc>
                  <a:txBody>
                    <a:bodyPr/>
                    <a:lstStyle/>
                    <a:p>
                      <a:r>
                        <a:rPr lang="nb-NO" i="0" dirty="0">
                          <a:solidFill>
                            <a:schemeClr val="tx1"/>
                          </a:solidFill>
                        </a:rPr>
                        <a:t>Samarbeid og faglig</a:t>
                      </a:r>
                      <a:r>
                        <a:rPr lang="nb-NO" i="0" baseline="0" dirty="0">
                          <a:solidFill>
                            <a:schemeClr val="tx1"/>
                          </a:solidFill>
                        </a:rPr>
                        <a:t>e diskusjoner</a:t>
                      </a:r>
                      <a:endParaRPr lang="nb-NO" i="0" dirty="0">
                        <a:solidFill>
                          <a:schemeClr val="tx1"/>
                        </a:solidFill>
                      </a:endParaRPr>
                    </a:p>
                  </a:txBody>
                  <a:tcPr/>
                </a:tc>
                <a:tc>
                  <a:txBody>
                    <a:bodyPr/>
                    <a:lstStyle/>
                    <a:p>
                      <a:r>
                        <a:rPr lang="nb-NO" dirty="0"/>
                        <a:t>55 minutter</a:t>
                      </a:r>
                    </a:p>
                  </a:txBody>
                  <a:tcPr/>
                </a:tc>
                <a:extLst>
                  <a:ext uri="{0D108BD9-81ED-4DB2-BD59-A6C34878D82A}">
                    <a16:rowId xmlns:a16="http://schemas.microsoft.com/office/drawing/2014/main" val="3403790833"/>
                  </a:ext>
                </a:extLst>
              </a:tr>
              <a:tr h="370840">
                <a:tc>
                  <a:txBody>
                    <a:bodyPr/>
                    <a:lstStyle/>
                    <a:p>
                      <a:r>
                        <a:rPr lang="nb-NO" dirty="0"/>
                        <a:t>Planlegge undervisning med elever</a:t>
                      </a:r>
                      <a:endParaRPr lang="nb-NO" i="0" dirty="0"/>
                    </a:p>
                  </a:txBody>
                  <a:tcPr/>
                </a:tc>
                <a:tc>
                  <a:txBody>
                    <a:bodyPr/>
                    <a:lstStyle/>
                    <a:p>
                      <a:r>
                        <a:rPr lang="nb-NO" dirty="0"/>
                        <a:t>20 minutter</a:t>
                      </a:r>
                    </a:p>
                  </a:txBody>
                  <a:tcPr/>
                </a:tc>
                <a:extLst>
                  <a:ext uri="{0D108BD9-81ED-4DB2-BD59-A6C34878D82A}">
                    <a16:rowId xmlns:a16="http://schemas.microsoft.com/office/drawing/2014/main" val="221901758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Hele</a:t>
                      </a:r>
                      <a:r>
                        <a:rPr lang="nb-NO" baseline="0" dirty="0"/>
                        <a:t> ø</a:t>
                      </a:r>
                      <a:r>
                        <a:rPr lang="nb-NO" dirty="0"/>
                        <a:t>kt</a:t>
                      </a:r>
                      <a:r>
                        <a:rPr lang="nb-NO" baseline="0" dirty="0"/>
                        <a:t> B</a:t>
                      </a:r>
                      <a:endParaRPr lang="nb-NO" i="0" dirty="0"/>
                    </a:p>
                  </a:txBody>
                  <a:tcPr/>
                </a:tc>
                <a:tc>
                  <a:txBody>
                    <a:bodyPr/>
                    <a:lstStyle/>
                    <a:p>
                      <a:r>
                        <a:rPr lang="nb-NO" dirty="0"/>
                        <a:t>100 minutter</a:t>
                      </a:r>
                    </a:p>
                  </a:txBody>
                  <a:tcPr/>
                </a:tc>
                <a:extLst>
                  <a:ext uri="{0D108BD9-81ED-4DB2-BD59-A6C34878D82A}">
                    <a16:rowId xmlns:a16="http://schemas.microsoft.com/office/drawing/2014/main" val="3786554724"/>
                  </a:ext>
                </a:extLst>
              </a:tr>
            </a:tbl>
          </a:graphicData>
        </a:graphic>
      </p:graphicFrame>
    </p:spTree>
    <p:extLst>
      <p:ext uri="{BB962C8B-B14F-4D97-AF65-F5344CB8AC3E}">
        <p14:creationId xmlns:p14="http://schemas.microsoft.com/office/powerpoint/2010/main" val="2909637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bilde 4"/>
          <p:cNvSpPr>
            <a:spLocks noGrp="1"/>
          </p:cNvSpPr>
          <p:nvPr>
            <p:ph type="pic" sz="quarter" idx="13"/>
          </p:nvPr>
        </p:nvSpPr>
        <p:spPr/>
      </p:sp>
      <p:sp>
        <p:nvSpPr>
          <p:cNvPr id="3" name="Plassholder for innhold 2"/>
          <p:cNvSpPr>
            <a:spLocks noGrp="1"/>
          </p:cNvSpPr>
          <p:nvPr>
            <p:ph type="subTitle" idx="1"/>
          </p:nvPr>
        </p:nvSpPr>
        <p:spPr/>
        <p:txBody>
          <a:bodyPr>
            <a:normAutofit/>
          </a:bodyPr>
          <a:lstStyle/>
          <a:p>
            <a:pPr marL="0" indent="0">
              <a:buNone/>
            </a:pPr>
            <a:r>
              <a:rPr lang="nb-NO" dirty="0"/>
              <a:t>50 minutter</a:t>
            </a:r>
            <a:endParaRPr lang="nb-NO" sz="2000" dirty="0"/>
          </a:p>
          <a:p>
            <a:pPr marL="457200" lvl="1" indent="0">
              <a:buNone/>
            </a:pPr>
            <a:endParaRPr lang="nb-NO" sz="2000" dirty="0"/>
          </a:p>
          <a:p>
            <a:endParaRPr lang="nb-NO" dirty="0"/>
          </a:p>
        </p:txBody>
      </p:sp>
      <p:sp>
        <p:nvSpPr>
          <p:cNvPr id="2" name="Tittel 1"/>
          <p:cNvSpPr>
            <a:spLocks noGrp="1"/>
          </p:cNvSpPr>
          <p:nvPr>
            <p:ph type="title"/>
          </p:nvPr>
        </p:nvSpPr>
        <p:spPr/>
        <p:txBody>
          <a:bodyPr>
            <a:normAutofit/>
          </a:bodyPr>
          <a:lstStyle/>
          <a:p>
            <a:r>
              <a:rPr lang="nb-NO" sz="3200" dirty="0"/>
              <a:t>Oppsummering A - Forarbeid</a:t>
            </a:r>
          </a:p>
        </p:txBody>
      </p:sp>
    </p:spTree>
    <p:extLst>
      <p:ext uri="{BB962C8B-B14F-4D97-AF65-F5344CB8AC3E}">
        <p14:creationId xmlns:p14="http://schemas.microsoft.com/office/powerpoint/2010/main" val="2988066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Gruppediskusjon </a:t>
            </a:r>
          </a:p>
        </p:txBody>
      </p:sp>
      <p:sp>
        <p:nvSpPr>
          <p:cNvPr id="3" name="Plassholder for innhold 2"/>
          <p:cNvSpPr>
            <a:spLocks noGrp="1"/>
          </p:cNvSpPr>
          <p:nvPr>
            <p:ph idx="1"/>
          </p:nvPr>
        </p:nvSpPr>
        <p:spPr>
          <a:xfrm>
            <a:off x="457200" y="1769447"/>
            <a:ext cx="8229600" cy="4945251"/>
          </a:xfrm>
        </p:spPr>
        <p:txBody>
          <a:bodyPr>
            <a:normAutofit/>
          </a:bodyPr>
          <a:lstStyle/>
          <a:p>
            <a:pPr marL="0" indent="0">
              <a:buNone/>
            </a:pPr>
            <a:r>
              <a:rPr lang="nb-NO" dirty="0"/>
              <a:t>Individuelt (5 minutter): </a:t>
            </a:r>
          </a:p>
          <a:p>
            <a:pPr marL="0" indent="0">
              <a:buNone/>
            </a:pPr>
            <a:r>
              <a:rPr lang="nb-NO" dirty="0"/>
              <a:t>Se over notatene dine og gjør deg klar til gruppediskusjon.</a:t>
            </a:r>
          </a:p>
          <a:p>
            <a:pPr marL="0" indent="0">
              <a:buNone/>
            </a:pPr>
            <a:endParaRPr lang="nb-NO" dirty="0"/>
          </a:p>
          <a:p>
            <a:pPr marL="0" indent="0">
              <a:buNone/>
            </a:pPr>
            <a:r>
              <a:rPr lang="nb-NO" dirty="0"/>
              <a:t>Grupper (20 minutter):</a:t>
            </a:r>
          </a:p>
          <a:p>
            <a:pPr marL="0" indent="0">
              <a:buNone/>
            </a:pPr>
            <a:r>
              <a:rPr lang="nb-NO" dirty="0"/>
              <a:t>Gå sammen i grupper på tre-fire personer:</a:t>
            </a:r>
          </a:p>
          <a:p>
            <a:r>
              <a:rPr lang="nb-NO" dirty="0"/>
              <a:t>Presenter/forklar din måte å løse kuleisoppgaven på for de andre i gruppa. </a:t>
            </a:r>
          </a:p>
          <a:p>
            <a:r>
              <a:rPr lang="nb-NO" dirty="0"/>
              <a:t>Sammenlign måtene dere har løst oppgaven på, og beskriv for hverandre hva som er likt, og hva som er forskjellig.</a:t>
            </a:r>
          </a:p>
        </p:txBody>
      </p:sp>
    </p:spTree>
    <p:extLst>
      <p:ext uri="{BB962C8B-B14F-4D97-AF65-F5344CB8AC3E}">
        <p14:creationId xmlns:p14="http://schemas.microsoft.com/office/powerpoint/2010/main" val="168733075"/>
      </p:ext>
    </p:extLst>
  </p:cSld>
  <p:clrMapOvr>
    <a:masterClrMapping/>
  </p:clrMapOvr>
</p:sld>
</file>

<file path=ppt/theme/theme1.xml><?xml version="1.0" encoding="utf-8"?>
<a:theme xmlns:a="http://schemas.openxmlformats.org/drawingml/2006/main" name="Standardtema">
  <a:themeElements>
    <a:clrScheme name="Entro sitt">
      <a:dk1>
        <a:sysClr val="windowText" lastClr="000000"/>
      </a:dk1>
      <a:lt1>
        <a:sysClr val="window" lastClr="FFFFFF"/>
      </a:lt1>
      <a:dk2>
        <a:srgbClr val="73AB48"/>
      </a:dk2>
      <a:lt2>
        <a:srgbClr val="EEECE1"/>
      </a:lt2>
      <a:accent1>
        <a:srgbClr val="8D8F8C"/>
      </a:accent1>
      <a:accent2>
        <a:srgbClr val="C0504D"/>
      </a:accent2>
      <a:accent3>
        <a:srgbClr val="FAF8F7"/>
      </a:accent3>
      <a:accent4>
        <a:srgbClr val="CBCCC6"/>
      </a:accent4>
      <a:accent5>
        <a:srgbClr val="4BACC6"/>
      </a:accent5>
      <a:accent6>
        <a:srgbClr val="F79646"/>
      </a:accent6>
      <a:hlink>
        <a:srgbClr val="447B53"/>
      </a:hlink>
      <a:folHlink>
        <a:srgbClr val="56693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Standardtema</Template>
  <TotalTime>0</TotalTime>
  <Words>1170</Words>
  <Application>Microsoft Office PowerPoint</Application>
  <PresentationFormat>Skjermfremvisning (4:3)</PresentationFormat>
  <Paragraphs>151</Paragraphs>
  <Slides>25</Slides>
  <Notes>16</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25</vt:i4>
      </vt:variant>
    </vt:vector>
  </HeadingPairs>
  <TitlesOfParts>
    <vt:vector size="31" baseType="lpstr">
      <vt:lpstr>Arial</vt:lpstr>
      <vt:lpstr>Calibri</vt:lpstr>
      <vt:lpstr>Corbel</vt:lpstr>
      <vt:lpstr>Verdana</vt:lpstr>
      <vt:lpstr>Woodford Bourne</vt:lpstr>
      <vt:lpstr>Standardtema</vt:lpstr>
      <vt:lpstr>Modul 2 – Oppgaver som engasjerer og utfordrer</vt:lpstr>
      <vt:lpstr>Mål</vt:lpstr>
      <vt:lpstr>Tidsplan for denne modulen</vt:lpstr>
      <vt:lpstr>A – Forarbeid 30 minutter </vt:lpstr>
      <vt:lpstr>A - Forarbeid</vt:lpstr>
      <vt:lpstr>B – Samarbeid 100 minutter </vt:lpstr>
      <vt:lpstr>Tidsplan for denne økta</vt:lpstr>
      <vt:lpstr>Oppsummering A - Forarbeid</vt:lpstr>
      <vt:lpstr>Gruppediskusjon </vt:lpstr>
      <vt:lpstr>Gruppeoppgave</vt:lpstr>
      <vt:lpstr>Oppgaver som utfordrer, men hvordan utfordre? </vt:lpstr>
      <vt:lpstr>Oppsummering i plenum</vt:lpstr>
      <vt:lpstr>Oppsummering av B - Samarbeid</vt:lpstr>
      <vt:lpstr>Planlegg egen undervisning</vt:lpstr>
      <vt:lpstr>Planlegge undervisning</vt:lpstr>
      <vt:lpstr>C – Utprøving   </vt:lpstr>
      <vt:lpstr>Under og i utprøving med elever</vt:lpstr>
      <vt:lpstr>D – Etterarbeid 60 minutter </vt:lpstr>
      <vt:lpstr>Erfaringsdeling fra utprøving</vt:lpstr>
      <vt:lpstr>Gruppediskusjon</vt:lpstr>
      <vt:lpstr>Diskusjon i plenum</vt:lpstr>
      <vt:lpstr>Anbefalinger til videre arbeid</vt:lpstr>
      <vt:lpstr>Anbefalinger til videre arbeid</vt:lpstr>
      <vt:lpstr>Referanser</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steinar ness</dc:creator>
  <cp:lastModifiedBy>Olaug Ellen Lona Svingen</cp:lastModifiedBy>
  <cp:revision>473</cp:revision>
  <cp:lastPrinted>2018-09-19T09:53:49Z</cp:lastPrinted>
  <dcterms:created xsi:type="dcterms:W3CDTF">2017-11-27T08:38:29Z</dcterms:created>
  <dcterms:modified xsi:type="dcterms:W3CDTF">2019-06-28T10:44:42Z</dcterms:modified>
</cp:coreProperties>
</file>