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82" r:id="rId3"/>
    <p:sldId id="283" r:id="rId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AFA"/>
    <a:srgbClr val="E7EEF0"/>
    <a:srgbClr val="CF977C"/>
    <a:srgbClr val="1E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9"/>
    <p:restoredTop sz="94610"/>
  </p:normalViewPr>
  <p:slideViewPr>
    <p:cSldViewPr snapToGrid="0" snapToObjects="1">
      <p:cViewPr varScale="1">
        <p:scale>
          <a:sx n="131" d="100"/>
          <a:sy n="131" d="100"/>
        </p:scale>
        <p:origin x="6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slide, buet tittel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703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7" name="Rektangel 19"/>
          <p:cNvSpPr/>
          <p:nvPr userDrawn="1"/>
        </p:nvSpPr>
        <p:spPr>
          <a:xfrm>
            <a:off x="0" y="4513811"/>
            <a:ext cx="9144007" cy="2344190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67809" y="1740731"/>
                  <a:pt x="16590" y="1719529"/>
                </a:cubicBezTo>
                <a:lnTo>
                  <a:pt x="0" y="135738"/>
                </a:lnTo>
                <a:close/>
              </a:path>
            </a:pathLst>
          </a:custGeom>
          <a:solidFill>
            <a:srgbClr val="EBF2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ktangel 19"/>
          <p:cNvSpPr/>
          <p:nvPr userDrawn="1"/>
        </p:nvSpPr>
        <p:spPr>
          <a:xfrm>
            <a:off x="0" y="4704746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447" y="5838475"/>
            <a:ext cx="963920" cy="869310"/>
          </a:xfrm>
          <a:prstGeom prst="rect">
            <a:avLst/>
          </a:prstGeom>
        </p:spPr>
      </p:pic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467928" y="6133487"/>
            <a:ext cx="6051665" cy="7393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3" y="5324219"/>
            <a:ext cx="8229600" cy="79447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8967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426086"/>
            <a:ext cx="8077200" cy="927310"/>
          </a:xfrm>
        </p:spPr>
        <p:txBody>
          <a:bodyPr/>
          <a:lstStyle>
            <a:lvl1pPr algn="l"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72226"/>
            <a:ext cx="3886200" cy="402012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72226"/>
            <a:ext cx="4038600" cy="4020119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FCCB994-6045-C742-9EF7-78814134D758}"/>
              </a:ext>
            </a:extLst>
          </p:cNvPr>
          <p:cNvSpPr/>
          <p:nvPr userDrawn="1"/>
        </p:nvSpPr>
        <p:spPr>
          <a:xfrm>
            <a:off x="734267" y="1371039"/>
            <a:ext cx="936000" cy="36000"/>
          </a:xfrm>
          <a:prstGeom prst="rect">
            <a:avLst/>
          </a:prstGeom>
          <a:solidFill>
            <a:srgbClr val="CF9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08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434177"/>
            <a:ext cx="8077200" cy="927310"/>
          </a:xfrm>
        </p:spPr>
        <p:txBody>
          <a:bodyPr/>
          <a:lstStyle>
            <a:lvl1pPr algn="ctr">
              <a:defRPr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738569"/>
            <a:ext cx="3887788" cy="731448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649255"/>
            <a:ext cx="3887788" cy="321814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738568"/>
            <a:ext cx="4041775" cy="731448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649255"/>
            <a:ext cx="4041775" cy="3218145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C8305FA-2B67-214B-B2F7-E8B28B75C622}"/>
              </a:ext>
            </a:extLst>
          </p:cNvPr>
          <p:cNvSpPr/>
          <p:nvPr userDrawn="1"/>
        </p:nvSpPr>
        <p:spPr>
          <a:xfrm>
            <a:off x="4104000" y="1473909"/>
            <a:ext cx="936000" cy="36000"/>
          </a:xfrm>
          <a:prstGeom prst="rect">
            <a:avLst/>
          </a:prstGeom>
          <a:solidFill>
            <a:srgbClr val="CF9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9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34549"/>
            <a:ext cx="8229600" cy="927310"/>
          </a:xfrm>
        </p:spPr>
        <p:txBody>
          <a:bodyPr/>
          <a:lstStyle>
            <a:lvl1pPr algn="ctr"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27DC72-E9BE-6D40-8E86-36DC46CD79EF}"/>
              </a:ext>
            </a:extLst>
          </p:cNvPr>
          <p:cNvSpPr/>
          <p:nvPr userDrawn="1"/>
        </p:nvSpPr>
        <p:spPr>
          <a:xfrm>
            <a:off x="4104000" y="1404365"/>
            <a:ext cx="936000" cy="36000"/>
          </a:xfrm>
          <a:prstGeom prst="rect">
            <a:avLst/>
          </a:prstGeom>
          <a:solidFill>
            <a:srgbClr val="CF9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62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365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598157"/>
            <a:ext cx="3056467" cy="823547"/>
          </a:xfrm>
        </p:spPr>
        <p:txBody>
          <a:bodyPr anchor="b">
            <a:normAutofit/>
          </a:bodyPr>
          <a:lstStyle>
            <a:lvl1pPr algn="l">
              <a:defRPr sz="2400" b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87800" y="598157"/>
            <a:ext cx="4698999" cy="500036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0" y="1597068"/>
            <a:ext cx="3056467" cy="400145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2325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445227"/>
            <a:ext cx="5486400" cy="566738"/>
          </a:xfrm>
        </p:spPr>
        <p:txBody>
          <a:bodyPr anchor="b"/>
          <a:lstStyle>
            <a:lvl1pPr algn="l">
              <a:defRPr sz="20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11884"/>
            <a:ext cx="5486400" cy="347542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045604"/>
            <a:ext cx="5486400" cy="67099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08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90620"/>
            <a:ext cx="8077200" cy="927310"/>
          </a:xfrm>
        </p:spPr>
        <p:txBody>
          <a:bodyPr>
            <a:normAutofit/>
          </a:bodyPr>
          <a:lstStyle>
            <a:lvl1pPr algn="l">
              <a:defRPr sz="320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534438"/>
            <a:ext cx="8077200" cy="4273695"/>
          </a:xfr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123C9B5-835B-594E-B0C9-FCDB712371DB}"/>
              </a:ext>
            </a:extLst>
          </p:cNvPr>
          <p:cNvSpPr/>
          <p:nvPr userDrawn="1"/>
        </p:nvSpPr>
        <p:spPr>
          <a:xfrm>
            <a:off x="731933" y="1243500"/>
            <a:ext cx="936000" cy="36000"/>
          </a:xfrm>
          <a:prstGeom prst="rect">
            <a:avLst/>
          </a:prstGeom>
          <a:solidFill>
            <a:srgbClr val="CF9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401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50900" y="6191590"/>
            <a:ext cx="1739899" cy="365125"/>
          </a:xfrm>
        </p:spPr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50900" y="1794932"/>
            <a:ext cx="7442200" cy="39793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850900" y="454681"/>
            <a:ext cx="7436365" cy="927310"/>
          </a:xfrm>
        </p:spPr>
        <p:txBody>
          <a:bodyPr/>
          <a:lstStyle>
            <a:lvl1pPr algn="ctr">
              <a:defRPr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20488B0-97B2-244F-A0BD-08675680B832}"/>
              </a:ext>
            </a:extLst>
          </p:cNvPr>
          <p:cNvSpPr/>
          <p:nvPr userDrawn="1"/>
        </p:nvSpPr>
        <p:spPr>
          <a:xfrm>
            <a:off x="4104000" y="1455167"/>
            <a:ext cx="936000" cy="36000"/>
          </a:xfrm>
          <a:prstGeom prst="rect">
            <a:avLst/>
          </a:prstGeom>
          <a:solidFill>
            <a:srgbClr val="CF9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749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E7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BD4FE9-5E27-2043-9A27-53B5AB4F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2170221"/>
            <a:ext cx="8077201" cy="92731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F9F3C6B-D2FF-7D4F-8058-B04F4C061B5C}"/>
              </a:ext>
            </a:extLst>
          </p:cNvPr>
          <p:cNvSpPr/>
          <p:nvPr userDrawn="1"/>
        </p:nvSpPr>
        <p:spPr>
          <a:xfrm>
            <a:off x="4103998" y="3419434"/>
            <a:ext cx="936000" cy="36000"/>
          </a:xfrm>
          <a:prstGeom prst="rect">
            <a:avLst/>
          </a:prstGeom>
          <a:solidFill>
            <a:srgbClr val="CF9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FF7B3EC-433D-F642-91BD-7995A643C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6317" y="5442559"/>
            <a:ext cx="3071367" cy="50810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D551626-1B16-D44E-9E0A-DA85F72603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6302" y="6201379"/>
            <a:ext cx="791396" cy="14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1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C76E82C2-A9C3-2A4F-8555-5E6C70975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3"/>
            <a:ext cx="9144000" cy="676405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B17FFA8-AF9E-2343-8D6E-95A47EA50F9A}"/>
              </a:ext>
            </a:extLst>
          </p:cNvPr>
          <p:cNvSpPr/>
          <p:nvPr userDrawn="1"/>
        </p:nvSpPr>
        <p:spPr>
          <a:xfrm>
            <a:off x="0" y="-1763"/>
            <a:ext cx="9144000" cy="6855249"/>
          </a:xfrm>
          <a:prstGeom prst="rect">
            <a:avLst/>
          </a:prstGeom>
          <a:solidFill>
            <a:srgbClr val="E7EEF0">
              <a:alpha val="9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E19DD3A-7BE3-3B48-B8D1-B137E270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07" y="2298501"/>
            <a:ext cx="8229600" cy="92731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Woodford Bourne" pitchFamily="2" charset="77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26" name="Rektangel 19">
            <a:extLst>
              <a:ext uri="{FF2B5EF4-FFF2-40B4-BE49-F238E27FC236}">
                <a16:creationId xmlns:a16="http://schemas.microsoft.com/office/drawing/2014/main" id="{6993281A-8EF1-534B-A9E4-1AED9865C2D1}"/>
              </a:ext>
            </a:extLst>
          </p:cNvPr>
          <p:cNvSpPr/>
          <p:nvPr userDrawn="1"/>
        </p:nvSpPr>
        <p:spPr>
          <a:xfrm>
            <a:off x="0" y="4705004"/>
            <a:ext cx="9144007" cy="2405667"/>
          </a:xfrm>
          <a:custGeom>
            <a:avLst/>
            <a:gdLst>
              <a:gd name="connsiteX0" fmla="*/ 0 w 6553200"/>
              <a:gd name="connsiteY0" fmla="*/ 0 h 1547446"/>
              <a:gd name="connsiteX1" fmla="*/ 6553200 w 6553200"/>
              <a:gd name="connsiteY1" fmla="*/ 0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553200 w 6553200"/>
              <a:gd name="connsiteY1" fmla="*/ 668215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0 h 1547446"/>
              <a:gd name="connsiteX1" fmla="*/ 6482862 w 6553200"/>
              <a:gd name="connsiteY1" fmla="*/ 46892 h 1547446"/>
              <a:gd name="connsiteX2" fmla="*/ 6553200 w 6553200"/>
              <a:gd name="connsiteY2" fmla="*/ 1547446 h 1547446"/>
              <a:gd name="connsiteX3" fmla="*/ 0 w 6553200"/>
              <a:gd name="connsiteY3" fmla="*/ 1547446 h 1547446"/>
              <a:gd name="connsiteX4" fmla="*/ 0 w 6553200"/>
              <a:gd name="connsiteY4" fmla="*/ 0 h 1547446"/>
              <a:gd name="connsiteX0" fmla="*/ 0 w 6553200"/>
              <a:gd name="connsiteY0" fmla="*/ 135965 h 1683411"/>
              <a:gd name="connsiteX1" fmla="*/ 6482862 w 6553200"/>
              <a:gd name="connsiteY1" fmla="*/ 182857 h 1683411"/>
              <a:gd name="connsiteX2" fmla="*/ 6553200 w 6553200"/>
              <a:gd name="connsiteY2" fmla="*/ 1683411 h 1683411"/>
              <a:gd name="connsiteX3" fmla="*/ 0 w 6553200"/>
              <a:gd name="connsiteY3" fmla="*/ 1683411 h 1683411"/>
              <a:gd name="connsiteX4" fmla="*/ 0 w 6553200"/>
              <a:gd name="connsiteY4" fmla="*/ 135965 h 1683411"/>
              <a:gd name="connsiteX0" fmla="*/ 0 w 6553200"/>
              <a:gd name="connsiteY0" fmla="*/ 305313 h 1852759"/>
              <a:gd name="connsiteX1" fmla="*/ 6482862 w 6553200"/>
              <a:gd name="connsiteY1" fmla="*/ 352205 h 1852759"/>
              <a:gd name="connsiteX2" fmla="*/ 6553200 w 6553200"/>
              <a:gd name="connsiteY2" fmla="*/ 1852759 h 1852759"/>
              <a:gd name="connsiteX3" fmla="*/ 0 w 6553200"/>
              <a:gd name="connsiteY3" fmla="*/ 1852759 h 1852759"/>
              <a:gd name="connsiteX4" fmla="*/ 0 w 6553200"/>
              <a:gd name="connsiteY4" fmla="*/ 305313 h 1852759"/>
              <a:gd name="connsiteX0" fmla="*/ 0 w 6553200"/>
              <a:gd name="connsiteY0" fmla="*/ 155911 h 1703357"/>
              <a:gd name="connsiteX1" fmla="*/ 6449682 w 6553200"/>
              <a:gd name="connsiteY1" fmla="*/ 802507 h 1703357"/>
              <a:gd name="connsiteX2" fmla="*/ 6553200 w 6553200"/>
              <a:gd name="connsiteY2" fmla="*/ 1703357 h 1703357"/>
              <a:gd name="connsiteX3" fmla="*/ 0 w 6553200"/>
              <a:gd name="connsiteY3" fmla="*/ 1703357 h 1703357"/>
              <a:gd name="connsiteX4" fmla="*/ 0 w 6553200"/>
              <a:gd name="connsiteY4" fmla="*/ 155911 h 1703357"/>
              <a:gd name="connsiteX0" fmla="*/ 0 w 6553200"/>
              <a:gd name="connsiteY0" fmla="*/ 134443 h 1681889"/>
              <a:gd name="connsiteX1" fmla="*/ 6457977 w 6553200"/>
              <a:gd name="connsiteY1" fmla="*/ 962768 h 1681889"/>
              <a:gd name="connsiteX2" fmla="*/ 6553200 w 6553200"/>
              <a:gd name="connsiteY2" fmla="*/ 1681889 h 1681889"/>
              <a:gd name="connsiteX3" fmla="*/ 0 w 6553200"/>
              <a:gd name="connsiteY3" fmla="*/ 1681889 h 1681889"/>
              <a:gd name="connsiteX4" fmla="*/ 0 w 6553200"/>
              <a:gd name="connsiteY4" fmla="*/ 134443 h 1681889"/>
              <a:gd name="connsiteX0" fmla="*/ 0 w 6461953"/>
              <a:gd name="connsiteY0" fmla="*/ 134443 h 1818186"/>
              <a:gd name="connsiteX1" fmla="*/ 6457977 w 6461953"/>
              <a:gd name="connsiteY1" fmla="*/ 962768 h 1818186"/>
              <a:gd name="connsiteX2" fmla="*/ 6461953 w 6461953"/>
              <a:gd name="connsiteY2" fmla="*/ 1818186 h 1818186"/>
              <a:gd name="connsiteX3" fmla="*/ 0 w 6461953"/>
              <a:gd name="connsiteY3" fmla="*/ 1681889 h 1818186"/>
              <a:gd name="connsiteX4" fmla="*/ 0 w 6461953"/>
              <a:gd name="connsiteY4" fmla="*/ 134443 h 1818186"/>
              <a:gd name="connsiteX0" fmla="*/ 0 w 6461953"/>
              <a:gd name="connsiteY0" fmla="*/ 170100 h 1853843"/>
              <a:gd name="connsiteX1" fmla="*/ 6457977 w 6461953"/>
              <a:gd name="connsiteY1" fmla="*/ 998425 h 1853843"/>
              <a:gd name="connsiteX2" fmla="*/ 6461953 w 6461953"/>
              <a:gd name="connsiteY2" fmla="*/ 1853843 h 1853843"/>
              <a:gd name="connsiteX3" fmla="*/ 0 w 6461953"/>
              <a:gd name="connsiteY3" fmla="*/ 1717546 h 1853843"/>
              <a:gd name="connsiteX4" fmla="*/ 0 w 6461953"/>
              <a:gd name="connsiteY4" fmla="*/ 170100 h 1853843"/>
              <a:gd name="connsiteX0" fmla="*/ 0 w 6466440"/>
              <a:gd name="connsiteY0" fmla="*/ 185240 h 1868983"/>
              <a:gd name="connsiteX1" fmla="*/ 6466272 w 6466440"/>
              <a:gd name="connsiteY1" fmla="*/ 922702 h 1868983"/>
              <a:gd name="connsiteX2" fmla="*/ 6461953 w 6466440"/>
              <a:gd name="connsiteY2" fmla="*/ 1868983 h 1868983"/>
              <a:gd name="connsiteX3" fmla="*/ 0 w 6466440"/>
              <a:gd name="connsiteY3" fmla="*/ 1732686 h 1868983"/>
              <a:gd name="connsiteX4" fmla="*/ 0 w 6466440"/>
              <a:gd name="connsiteY4" fmla="*/ 185240 h 1868983"/>
              <a:gd name="connsiteX0" fmla="*/ 0 w 6466440"/>
              <a:gd name="connsiteY0" fmla="*/ 148431 h 1832174"/>
              <a:gd name="connsiteX1" fmla="*/ 6466272 w 6466440"/>
              <a:gd name="connsiteY1" fmla="*/ 885893 h 1832174"/>
              <a:gd name="connsiteX2" fmla="*/ 6461953 w 6466440"/>
              <a:gd name="connsiteY2" fmla="*/ 1832174 h 1832174"/>
              <a:gd name="connsiteX3" fmla="*/ 0 w 6466440"/>
              <a:gd name="connsiteY3" fmla="*/ 1695877 h 1832174"/>
              <a:gd name="connsiteX4" fmla="*/ 0 w 6466440"/>
              <a:gd name="connsiteY4" fmla="*/ 148431 h 1832174"/>
              <a:gd name="connsiteX0" fmla="*/ 0 w 6466440"/>
              <a:gd name="connsiteY0" fmla="*/ 178184 h 1861927"/>
              <a:gd name="connsiteX1" fmla="*/ 6466272 w 6466440"/>
              <a:gd name="connsiteY1" fmla="*/ 915646 h 1861927"/>
              <a:gd name="connsiteX2" fmla="*/ 6461953 w 6466440"/>
              <a:gd name="connsiteY2" fmla="*/ 1861927 h 1861927"/>
              <a:gd name="connsiteX3" fmla="*/ 0 w 6466440"/>
              <a:gd name="connsiteY3" fmla="*/ 1725630 h 1861927"/>
              <a:gd name="connsiteX4" fmla="*/ 0 w 6466440"/>
              <a:gd name="connsiteY4" fmla="*/ 178184 h 1861927"/>
              <a:gd name="connsiteX0" fmla="*/ 0 w 6466440"/>
              <a:gd name="connsiteY0" fmla="*/ 47068 h 1730811"/>
              <a:gd name="connsiteX1" fmla="*/ 6466272 w 6466440"/>
              <a:gd name="connsiteY1" fmla="*/ 784530 h 1730811"/>
              <a:gd name="connsiteX2" fmla="*/ 6461953 w 6466440"/>
              <a:gd name="connsiteY2" fmla="*/ 1730811 h 1730811"/>
              <a:gd name="connsiteX3" fmla="*/ 0 w 6466440"/>
              <a:gd name="connsiteY3" fmla="*/ 1594514 h 1730811"/>
              <a:gd name="connsiteX4" fmla="*/ 0 w 6466440"/>
              <a:gd name="connsiteY4" fmla="*/ 47068 h 173081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0 w 6466440"/>
              <a:gd name="connsiteY3" fmla="*/ 1683184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66440"/>
              <a:gd name="connsiteY0" fmla="*/ 135738 h 1819481"/>
              <a:gd name="connsiteX1" fmla="*/ 6466272 w 6466440"/>
              <a:gd name="connsiteY1" fmla="*/ 873200 h 1819481"/>
              <a:gd name="connsiteX2" fmla="*/ 6461953 w 6466440"/>
              <a:gd name="connsiteY2" fmla="*/ 1819481 h 1819481"/>
              <a:gd name="connsiteX3" fmla="*/ 16590 w 6466440"/>
              <a:gd name="connsiteY3" fmla="*/ 1719529 h 1819481"/>
              <a:gd name="connsiteX4" fmla="*/ 0 w 6466440"/>
              <a:gd name="connsiteY4" fmla="*/ 135738 h 1819481"/>
              <a:gd name="connsiteX0" fmla="*/ 0 w 6470248"/>
              <a:gd name="connsiteY0" fmla="*/ 135738 h 1783136"/>
              <a:gd name="connsiteX1" fmla="*/ 6466272 w 6470248"/>
              <a:gd name="connsiteY1" fmla="*/ 873200 h 1783136"/>
              <a:gd name="connsiteX2" fmla="*/ 6470248 w 6470248"/>
              <a:gd name="connsiteY2" fmla="*/ 1783136 h 1783136"/>
              <a:gd name="connsiteX3" fmla="*/ 16590 w 6470248"/>
              <a:gd name="connsiteY3" fmla="*/ 1719529 h 1783136"/>
              <a:gd name="connsiteX4" fmla="*/ 0 w 6470248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16590 w 6470253"/>
              <a:gd name="connsiteY3" fmla="*/ 1719529 h 1783136"/>
              <a:gd name="connsiteX4" fmla="*/ 0 w 6470253"/>
              <a:gd name="connsiteY4" fmla="*/ 135738 h 1783136"/>
              <a:gd name="connsiteX0" fmla="*/ 0 w 6470253"/>
              <a:gd name="connsiteY0" fmla="*/ 135738 h 1783136"/>
              <a:gd name="connsiteX1" fmla="*/ 6466272 w 6470253"/>
              <a:gd name="connsiteY1" fmla="*/ 873200 h 1783136"/>
              <a:gd name="connsiteX2" fmla="*/ 6470248 w 6470253"/>
              <a:gd name="connsiteY2" fmla="*/ 1783136 h 1783136"/>
              <a:gd name="connsiteX3" fmla="*/ 3904 w 6470253"/>
              <a:gd name="connsiteY3" fmla="*/ 1726478 h 1783136"/>
              <a:gd name="connsiteX4" fmla="*/ 0 w 6470253"/>
              <a:gd name="connsiteY4" fmla="*/ 135738 h 178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253" h="1783136">
                <a:moveTo>
                  <a:pt x="0" y="135738"/>
                </a:moveTo>
                <a:cubicBezTo>
                  <a:pt x="2640636" y="-241049"/>
                  <a:pt x="4880492" y="218924"/>
                  <a:pt x="6466272" y="873200"/>
                </a:cubicBezTo>
                <a:cubicBezTo>
                  <a:pt x="6467597" y="1158339"/>
                  <a:pt x="6468923" y="1497997"/>
                  <a:pt x="6470248" y="1783136"/>
                </a:cubicBezTo>
                <a:cubicBezTo>
                  <a:pt x="6475779" y="1771021"/>
                  <a:pt x="2155123" y="1747680"/>
                  <a:pt x="3904" y="1726478"/>
                </a:cubicBezTo>
                <a:cubicBezTo>
                  <a:pt x="2603" y="1196231"/>
                  <a:pt x="1301" y="665985"/>
                  <a:pt x="0" y="135738"/>
                </a:cubicBezTo>
                <a:close/>
              </a:path>
            </a:pathLst>
          </a:custGeom>
          <a:solidFill>
            <a:srgbClr val="FBFAF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C73DAA8-FD0D-8A49-AFA5-89101483F4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239" y="5673451"/>
            <a:ext cx="3374484" cy="558248"/>
          </a:xfrm>
          <a:prstGeom prst="rect">
            <a:avLst/>
          </a:prstGeom>
        </p:spPr>
      </p:pic>
      <p:sp>
        <p:nvSpPr>
          <p:cNvPr id="23" name="Plassholder for innhold 22">
            <a:extLst>
              <a:ext uri="{FF2B5EF4-FFF2-40B4-BE49-F238E27FC236}">
                <a16:creationId xmlns:a16="http://schemas.microsoft.com/office/drawing/2014/main" id="{2D19682C-DB09-7940-9D58-147AD48098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75266" y="3374338"/>
            <a:ext cx="6993467" cy="6371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223A01B4-07EA-8A43-B167-6724C14080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4962" y="5915915"/>
            <a:ext cx="954774" cy="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5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C76E82C2-A9C3-2A4F-8555-5E6C70975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63"/>
            <a:ext cx="9144000" cy="676405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6B17FFA8-AF9E-2343-8D6E-95A47EA50F9A}"/>
              </a:ext>
            </a:extLst>
          </p:cNvPr>
          <p:cNvSpPr/>
          <p:nvPr userDrawn="1"/>
        </p:nvSpPr>
        <p:spPr>
          <a:xfrm>
            <a:off x="0" y="-1763"/>
            <a:ext cx="9144000" cy="6855249"/>
          </a:xfrm>
          <a:prstGeom prst="rect">
            <a:avLst/>
          </a:prstGeom>
          <a:solidFill>
            <a:srgbClr val="E7EEF0">
              <a:alpha val="9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E19DD3A-7BE3-3B48-B8D1-B137E270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07" y="2298501"/>
            <a:ext cx="8229600" cy="849176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tx1">
                    <a:lumMod val="75000"/>
                    <a:lumOff val="25000"/>
                  </a:schemeClr>
                </a:solidFill>
                <a:latin typeface="Woodford Bourne" pitchFamily="2" charset="77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C73DAA8-FD0D-8A49-AFA5-89101483F4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2386" y="5516605"/>
            <a:ext cx="2787639" cy="461165"/>
          </a:xfrm>
          <a:prstGeom prst="rect">
            <a:avLst/>
          </a:prstGeom>
        </p:spPr>
      </p:pic>
      <p:sp>
        <p:nvSpPr>
          <p:cNvPr id="23" name="Plassholder for innhold 22">
            <a:extLst>
              <a:ext uri="{FF2B5EF4-FFF2-40B4-BE49-F238E27FC236}">
                <a16:creationId xmlns:a16="http://schemas.microsoft.com/office/drawing/2014/main" id="{2D19682C-DB09-7940-9D58-147AD480987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69973" y="3392533"/>
            <a:ext cx="6993467" cy="54446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223A01B4-07EA-8A43-B167-6724C14080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4693" y="6290443"/>
            <a:ext cx="844026" cy="15917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60E79390-36E9-C641-B7E7-06F91C0E38FE}"/>
              </a:ext>
            </a:extLst>
          </p:cNvPr>
          <p:cNvSpPr/>
          <p:nvPr userDrawn="1"/>
        </p:nvSpPr>
        <p:spPr>
          <a:xfrm>
            <a:off x="3942000" y="3166531"/>
            <a:ext cx="1260000" cy="36000"/>
          </a:xfrm>
          <a:prstGeom prst="rect">
            <a:avLst/>
          </a:prstGeom>
          <a:solidFill>
            <a:srgbClr val="CF9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21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b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0" y="6689"/>
            <a:ext cx="9144000" cy="6367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Woodford Bourne" pitchFamily="2" charset="77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pPr/>
              <a:t>16.01.2019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Friform 5"/>
          <p:cNvSpPr/>
          <p:nvPr userDrawn="1"/>
        </p:nvSpPr>
        <p:spPr>
          <a:xfrm>
            <a:off x="0" y="4646813"/>
            <a:ext cx="9144000" cy="2218615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riform 6"/>
          <p:cNvSpPr/>
          <p:nvPr userDrawn="1"/>
        </p:nvSpPr>
        <p:spPr>
          <a:xfrm>
            <a:off x="0" y="5012575"/>
            <a:ext cx="9144000" cy="1837113"/>
          </a:xfrm>
          <a:custGeom>
            <a:avLst/>
            <a:gdLst>
              <a:gd name="connsiteX0" fmla="*/ 0 w 9144000"/>
              <a:gd name="connsiteY0" fmla="*/ 0 h 2127137"/>
              <a:gd name="connsiteX1" fmla="*/ 250879 w 9144000"/>
              <a:gd name="connsiteY1" fmla="*/ 96626 h 2127137"/>
              <a:gd name="connsiteX2" fmla="*/ 8436033 w 9144000"/>
              <a:gd name="connsiteY2" fmla="*/ 1271439 h 2127137"/>
              <a:gd name="connsiteX3" fmla="*/ 9144000 w 9144000"/>
              <a:gd name="connsiteY3" fmla="*/ 1279855 h 2127137"/>
              <a:gd name="connsiteX4" fmla="*/ 9144000 w 9144000"/>
              <a:gd name="connsiteY4" fmla="*/ 2127137 h 2127137"/>
              <a:gd name="connsiteX5" fmla="*/ 0 w 9144000"/>
              <a:gd name="connsiteY5" fmla="*/ 2127137 h 212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2127137">
                <a:moveTo>
                  <a:pt x="0" y="0"/>
                </a:moveTo>
                <a:lnTo>
                  <a:pt x="250879" y="96626"/>
                </a:lnTo>
                <a:cubicBezTo>
                  <a:pt x="3597585" y="1368905"/>
                  <a:pt x="4572014" y="1236597"/>
                  <a:pt x="8436033" y="1271439"/>
                </a:cubicBezTo>
                <a:lnTo>
                  <a:pt x="9144000" y="1279855"/>
                </a:lnTo>
                <a:lnTo>
                  <a:pt x="9144000" y="2127137"/>
                </a:lnTo>
                <a:lnTo>
                  <a:pt x="0" y="2127137"/>
                </a:lnTo>
                <a:close/>
              </a:path>
            </a:pathLst>
          </a:custGeom>
          <a:solidFill>
            <a:srgbClr val="26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457199" y="5899458"/>
            <a:ext cx="8229600" cy="94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 dirty="0">
                <a:solidFill>
                  <a:schemeClr val="bg1"/>
                </a:solidFill>
              </a:rPr>
              <a:t>Kapittelside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2740" y="6271797"/>
            <a:ext cx="448118" cy="4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5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- variant">
    <p:bg>
      <p:bgPr>
        <a:solidFill>
          <a:srgbClr val="E7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472BA6-CA43-4D44-8AEA-183F6E58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4123"/>
            <a:ext cx="8229600" cy="92731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Woodford Bourne" pitchFamily="2" charset="77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35A0D63-C213-6044-9AEC-D273729EB998}"/>
              </a:ext>
            </a:extLst>
          </p:cNvPr>
          <p:cNvSpPr/>
          <p:nvPr userDrawn="1"/>
        </p:nvSpPr>
        <p:spPr>
          <a:xfrm>
            <a:off x="3942000" y="3386668"/>
            <a:ext cx="1260000" cy="36000"/>
          </a:xfrm>
          <a:prstGeom prst="rect">
            <a:avLst/>
          </a:prstGeom>
          <a:solidFill>
            <a:srgbClr val="CF9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73A4A02D-DD30-CB4D-9023-0ECAB07A7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4196" y="4368798"/>
            <a:ext cx="725607" cy="7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8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14329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0" cap="all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6431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22313" y="6191590"/>
            <a:ext cx="1868486" cy="365125"/>
          </a:xfrm>
        </p:spPr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90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forside - varia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422137A-D096-CE4C-93E8-F295CB43493F}"/>
              </a:ext>
            </a:extLst>
          </p:cNvPr>
          <p:cNvSpPr/>
          <p:nvPr userDrawn="1"/>
        </p:nvSpPr>
        <p:spPr>
          <a:xfrm>
            <a:off x="16934" y="0"/>
            <a:ext cx="9144000" cy="6858000"/>
          </a:xfrm>
          <a:prstGeom prst="rect">
            <a:avLst/>
          </a:prstGeom>
          <a:solidFill>
            <a:srgbClr val="FBFA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5F6D8F0-A6EA-444E-B5FD-DE94197A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4" y="3338619"/>
            <a:ext cx="8229600" cy="92731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Woodford Bourne" pitchFamily="2" charset="77"/>
              </a:defRPr>
            </a:lvl1pPr>
          </a:lstStyle>
          <a:p>
            <a:r>
              <a:rPr lang="nb-NO" dirty="0"/>
              <a:t>Klikk for å redigere tittel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5335DEB-F1CB-1F44-A2EE-4A414ED0BA35}"/>
              </a:ext>
            </a:extLst>
          </p:cNvPr>
          <p:cNvSpPr/>
          <p:nvPr userDrawn="1"/>
        </p:nvSpPr>
        <p:spPr>
          <a:xfrm>
            <a:off x="3627227" y="974746"/>
            <a:ext cx="1922674" cy="192267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3BCF6B7-EC23-354F-87F3-24F51CCEA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6033" y="1583021"/>
            <a:ext cx="690033" cy="701533"/>
          </a:xfrm>
          <a:prstGeom prst="rect">
            <a:avLst/>
          </a:prstGeom>
        </p:spPr>
      </p:pic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5CC15AFD-D8AC-C849-A07C-6ADF8B9042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52501" y="4424840"/>
            <a:ext cx="7272865" cy="4858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for å redigere undertittel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D80397D-0233-0D49-B065-CC5389C82A92}"/>
              </a:ext>
            </a:extLst>
          </p:cNvPr>
          <p:cNvSpPr/>
          <p:nvPr userDrawn="1"/>
        </p:nvSpPr>
        <p:spPr>
          <a:xfrm>
            <a:off x="3994933" y="5312462"/>
            <a:ext cx="1188000" cy="36000"/>
          </a:xfrm>
          <a:prstGeom prst="rect">
            <a:avLst/>
          </a:prstGeom>
          <a:solidFill>
            <a:srgbClr val="CF9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402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332950"/>
            <a:ext cx="8077200" cy="92731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578279"/>
            <a:ext cx="8077199" cy="40605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DA0B264-B3A9-C244-AFA7-61849C063E40}"/>
              </a:ext>
            </a:extLst>
          </p:cNvPr>
          <p:cNvSpPr/>
          <p:nvPr userDrawn="1"/>
        </p:nvSpPr>
        <p:spPr>
          <a:xfrm>
            <a:off x="728139" y="1273185"/>
            <a:ext cx="936000" cy="36000"/>
          </a:xfrm>
          <a:prstGeom prst="rect">
            <a:avLst/>
          </a:prstGeom>
          <a:solidFill>
            <a:srgbClr val="CF97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45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94958"/>
            <a:ext cx="7772400" cy="1470025"/>
          </a:xfrm>
        </p:spPr>
        <p:txBody>
          <a:bodyPr>
            <a:normAutofit/>
          </a:bodyPr>
          <a:lstStyle>
            <a:lvl1pPr algn="ctr">
              <a:defRPr sz="3200" b="0" i="0"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750732"/>
            <a:ext cx="6400800" cy="72813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217-E5B1-7C42-B868-A854B78504CF}" type="datetimeFigureOut">
              <a:rPr lang="nb-NO" smtClean="0"/>
              <a:t>16.01.2019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5D47-7C05-3D42-89E8-8596BD2E97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285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598" y="510754"/>
            <a:ext cx="8077201" cy="92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599" y="1764727"/>
            <a:ext cx="8085667" cy="4017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91590"/>
            <a:ext cx="1981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fld id="{B707B217-E5B1-7C42-B868-A854B78504CF}" type="datetimeFigureOut">
              <a:rPr lang="nb-NO" smtClean="0"/>
              <a:pPr/>
              <a:t>16.01.2019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769973" y="61830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odford Bourne" charset="0"/>
                <a:ea typeface="Woodford Bourne" charset="0"/>
                <a:cs typeface="Woodford Bourne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844746" y="61751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5D47-7C05-3D42-89E8-8596BD2E973A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6599" y="6138023"/>
            <a:ext cx="466677" cy="435770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0" y="6704435"/>
            <a:ext cx="9144000" cy="153566"/>
          </a:xfrm>
          <a:prstGeom prst="rect">
            <a:avLst/>
          </a:prstGeom>
          <a:solidFill>
            <a:srgbClr val="1F48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 err="1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0" r:id="rId4"/>
    <p:sldLayoutId id="2147483662" r:id="rId5"/>
    <p:sldLayoutId id="2147483651" r:id="rId6"/>
    <p:sldLayoutId id="2147483664" r:id="rId7"/>
    <p:sldLayoutId id="2147483650" r:id="rId8"/>
    <p:sldLayoutId id="2147483649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Woodford Bourne" pitchFamily="2" charset="77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Woodford Bourne" charset="0"/>
          <a:ea typeface="Woodford Bourne" charset="0"/>
          <a:cs typeface="Woodford Bourne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75000"/>
              <a:lumOff val="25000"/>
            </a:schemeClr>
          </a:solidFill>
          <a:latin typeface="Woodford Bourne" charset="0"/>
          <a:ea typeface="Woodford Bourne" charset="0"/>
          <a:cs typeface="Woodford Bourne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Woodford Bourne" charset="0"/>
          <a:ea typeface="Woodford Bourne" charset="0"/>
          <a:cs typeface="Woodford Bourne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>
              <a:lumMod val="75000"/>
              <a:lumOff val="25000"/>
            </a:schemeClr>
          </a:solidFill>
          <a:latin typeface="Woodford Bourne" charset="0"/>
          <a:ea typeface="Woodford Bourne" charset="0"/>
          <a:cs typeface="Woodford Bourne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tx1">
              <a:lumMod val="75000"/>
              <a:lumOff val="25000"/>
            </a:schemeClr>
          </a:solidFill>
          <a:latin typeface="Woodford Bourne" charset="0"/>
          <a:ea typeface="Woodford Bourne" charset="0"/>
          <a:cs typeface="Woodford Bourne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35C682-BC45-B245-9557-8AA15AF6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Regresjon med digitale verktøy</a:t>
            </a:r>
          </a:p>
        </p:txBody>
      </p:sp>
    </p:spTree>
    <p:extLst>
      <p:ext uri="{BB962C8B-B14F-4D97-AF65-F5344CB8AC3E}">
        <p14:creationId xmlns:p14="http://schemas.microsoft.com/office/powerpoint/2010/main" val="20588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74" y="1642975"/>
            <a:ext cx="5660252" cy="4640782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070355" y="680314"/>
            <a:ext cx="500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oodford Bourne" pitchFamily="2" charset="77"/>
              </a:rPr>
              <a:t>Antall narkotikadødsfall, 1994-2001</a:t>
            </a:r>
            <a:endParaRPr lang="nb-NO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Woodford Bourn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925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" y="2079649"/>
            <a:ext cx="8514893" cy="2215898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2070356" y="651053"/>
            <a:ext cx="500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oodford Bourne" pitchFamily="2" charset="77"/>
              </a:rPr>
              <a:t>Antall narkotikadødsfall, 1994-2016</a:t>
            </a:r>
            <a:endParaRPr lang="nb-NO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Woodford Bourne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30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tema">
  <a:themeElements>
    <a:clrScheme name="Entro sitt">
      <a:dk1>
        <a:sysClr val="windowText" lastClr="000000"/>
      </a:dk1>
      <a:lt1>
        <a:sysClr val="window" lastClr="FFFFFF"/>
      </a:lt1>
      <a:dk2>
        <a:srgbClr val="73AB48"/>
      </a:dk2>
      <a:lt2>
        <a:srgbClr val="EEECE1"/>
      </a:lt2>
      <a:accent1>
        <a:srgbClr val="8D8F8C"/>
      </a:accent1>
      <a:accent2>
        <a:srgbClr val="C0504D"/>
      </a:accent2>
      <a:accent3>
        <a:srgbClr val="FAF8F7"/>
      </a:accent3>
      <a:accent4>
        <a:srgbClr val="CBCCC6"/>
      </a:accent4>
      <a:accent5>
        <a:srgbClr val="4BACC6"/>
      </a:accent5>
      <a:accent6>
        <a:srgbClr val="F79646"/>
      </a:accent6>
      <a:hlink>
        <a:srgbClr val="447B53"/>
      </a:hlink>
      <a:folHlink>
        <a:srgbClr val="5669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400" dirty="0" smtClean="0">
            <a:solidFill>
              <a:schemeClr val="tx1">
                <a:lumMod val="65000"/>
                <a:lumOff val="35000"/>
              </a:schemeClr>
            </a:solidFill>
            <a:latin typeface="Woodford Bourne" pitchFamily="2" charset="77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</Template>
  <TotalTime>0</TotalTime>
  <Words>12</Words>
  <Application>Microsoft Office PowerPoint</Application>
  <PresentationFormat>Skjermfremvisning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Arial</vt:lpstr>
      <vt:lpstr>Calibri</vt:lpstr>
      <vt:lpstr>Corbel</vt:lpstr>
      <vt:lpstr>Verdana</vt:lpstr>
      <vt:lpstr>Woodford Bourne</vt:lpstr>
      <vt:lpstr>Standardtema</vt:lpstr>
      <vt:lpstr>Regresjon med digitale verktøy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ness</dc:creator>
  <cp:lastModifiedBy>Lene Grøterud Leer</cp:lastModifiedBy>
  <cp:revision>34</cp:revision>
  <dcterms:created xsi:type="dcterms:W3CDTF">2017-11-27T08:38:29Z</dcterms:created>
  <dcterms:modified xsi:type="dcterms:W3CDTF">2019-01-16T12:15:20Z</dcterms:modified>
</cp:coreProperties>
</file>