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9"/>
  </p:notesMasterIdLst>
  <p:handoutMasterIdLst>
    <p:handoutMasterId r:id="rId30"/>
  </p:handoutMasterIdLst>
  <p:sldIdLst>
    <p:sldId id="304" r:id="rId2"/>
    <p:sldId id="305" r:id="rId3"/>
    <p:sldId id="327" r:id="rId4"/>
    <p:sldId id="307" r:id="rId5"/>
    <p:sldId id="268" r:id="rId6"/>
    <p:sldId id="298" r:id="rId7"/>
    <p:sldId id="294" r:id="rId8"/>
    <p:sldId id="308" r:id="rId9"/>
    <p:sldId id="299" r:id="rId10"/>
    <p:sldId id="297" r:id="rId11"/>
    <p:sldId id="301" r:id="rId12"/>
    <p:sldId id="316" r:id="rId13"/>
    <p:sldId id="317" r:id="rId14"/>
    <p:sldId id="319" r:id="rId15"/>
    <p:sldId id="318" r:id="rId16"/>
    <p:sldId id="295" r:id="rId17"/>
    <p:sldId id="309" r:id="rId18"/>
    <p:sldId id="296" r:id="rId19"/>
    <p:sldId id="303" r:id="rId20"/>
    <p:sldId id="310" r:id="rId21"/>
    <p:sldId id="311" r:id="rId22"/>
    <p:sldId id="291" r:id="rId23"/>
    <p:sldId id="263" r:id="rId24"/>
    <p:sldId id="314" r:id="rId25"/>
    <p:sldId id="326" r:id="rId26"/>
    <p:sldId id="320" r:id="rId27"/>
    <p:sldId id="257" r:id="rId28"/>
  </p:sldIdLst>
  <p:sldSz cx="9144000" cy="6858000" type="screen4x3"/>
  <p:notesSz cx="6797675" cy="9926638"/>
  <p:defaultText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1C9F9"/>
    <a:srgbClr val="5DA2F5"/>
    <a:srgbClr val="B7DEE8"/>
    <a:srgbClr val="008FFA"/>
    <a:srgbClr val="1E48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CADCADF-10D0-4D7F-BB07-C87BB23A4505}" v="5" dt="2020-06-15T09:00:26.361"/>
    <p1510:client id="{5CED11FC-FAA0-47D9-AABB-3D26E402D956}" v="133" dt="2020-06-11T11:54:16.293"/>
    <p1510:client id="{828BD6F6-ABA2-4A71-BC2B-4E7F9203F546}" v="217" dt="2020-06-15T08:57:14.647"/>
    <p1510:client id="{A53C6447-87B7-4291-A125-634744804C09}" v="338" dt="2020-06-11T12:07:46.95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00" autoAdjust="0"/>
    <p:restoredTop sz="81496" autoAdjust="0"/>
  </p:normalViewPr>
  <p:slideViewPr>
    <p:cSldViewPr snapToGrid="0" snapToObjects="1">
      <p:cViewPr>
        <p:scale>
          <a:sx n="76" d="100"/>
          <a:sy n="76" d="100"/>
        </p:scale>
        <p:origin x="1050" y="27"/>
      </p:cViewPr>
      <p:guideLst/>
    </p:cSldViewPr>
  </p:slideViewPr>
  <p:notesTextViewPr>
    <p:cViewPr>
      <p:scale>
        <a:sx n="1" d="1"/>
        <a:sy n="1" d="1"/>
      </p:scale>
      <p:origin x="0" y="0"/>
    </p:cViewPr>
  </p:notesTextViewPr>
  <p:notesViewPr>
    <p:cSldViewPr snapToGrid="0" snapToObjects="1">
      <p:cViewPr varScale="1">
        <p:scale>
          <a:sx n="124" d="100"/>
          <a:sy n="124" d="100"/>
        </p:scale>
        <p:origin x="2424"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vein Anders Heggem" clId="Web-{A53C6447-87B7-4291-A125-634744804C09}"/>
    <pc:docChg chg="modSld">
      <pc:chgData name="Svein Anders Heggem" userId="" providerId="" clId="Web-{A53C6447-87B7-4291-A125-634744804C09}" dt="2020-06-11T12:07:44.237" v="329" actId="20577"/>
      <pc:docMkLst>
        <pc:docMk/>
      </pc:docMkLst>
      <pc:sldChg chg="modSp">
        <pc:chgData name="Svein Anders Heggem" userId="" providerId="" clId="Web-{A53C6447-87B7-4291-A125-634744804C09}" dt="2020-06-11T12:01:41.816" v="74" actId="20577"/>
        <pc:sldMkLst>
          <pc:docMk/>
          <pc:sldMk cId="1385617523" sldId="268"/>
        </pc:sldMkLst>
        <pc:spChg chg="mod">
          <ac:chgData name="Svein Anders Heggem" userId="" providerId="" clId="Web-{A53C6447-87B7-4291-A125-634744804C09}" dt="2020-06-11T12:01:41.816" v="74" actId="20577"/>
          <ac:spMkLst>
            <pc:docMk/>
            <pc:sldMk cId="1385617523" sldId="268"/>
            <ac:spMk id="2" creationId="{00000000-0000-0000-0000-000000000000}"/>
          </ac:spMkLst>
        </pc:spChg>
      </pc:sldChg>
      <pc:sldChg chg="modSp">
        <pc:chgData name="Svein Anders Heggem" userId="" providerId="" clId="Web-{A53C6447-87B7-4291-A125-634744804C09}" dt="2020-06-11T12:07:42.956" v="327" actId="20577"/>
        <pc:sldMkLst>
          <pc:docMk/>
          <pc:sldMk cId="1998445537" sldId="294"/>
        </pc:sldMkLst>
        <pc:spChg chg="mod">
          <ac:chgData name="Svein Anders Heggem" userId="" providerId="" clId="Web-{A53C6447-87B7-4291-A125-634744804C09}" dt="2020-06-11T12:07:42.956" v="327" actId="20577"/>
          <ac:spMkLst>
            <pc:docMk/>
            <pc:sldMk cId="1998445537" sldId="294"/>
            <ac:spMk id="2" creationId="{00000000-0000-0000-0000-000000000000}"/>
          </ac:spMkLst>
        </pc:spChg>
      </pc:sldChg>
      <pc:sldChg chg="modSp">
        <pc:chgData name="Svein Anders Heggem" userId="" providerId="" clId="Web-{A53C6447-87B7-4291-A125-634744804C09}" dt="2020-06-11T12:07:12.253" v="323" actId="20577"/>
        <pc:sldMkLst>
          <pc:docMk/>
          <pc:sldMk cId="4070240902" sldId="298"/>
        </pc:sldMkLst>
        <pc:spChg chg="mod">
          <ac:chgData name="Svein Anders Heggem" userId="" providerId="" clId="Web-{A53C6447-87B7-4291-A125-634744804C09}" dt="2020-06-11T12:06:38.019" v="315" actId="14100"/>
          <ac:spMkLst>
            <pc:docMk/>
            <pc:sldMk cId="4070240902" sldId="298"/>
            <ac:spMk id="2" creationId="{00000000-0000-0000-0000-000000000000}"/>
          </ac:spMkLst>
        </pc:spChg>
        <pc:spChg chg="mod">
          <ac:chgData name="Svein Anders Heggem" userId="" providerId="" clId="Web-{A53C6447-87B7-4291-A125-634744804C09}" dt="2020-06-11T12:07:12.253" v="323" actId="20577"/>
          <ac:spMkLst>
            <pc:docMk/>
            <pc:sldMk cId="4070240902" sldId="298"/>
            <ac:spMk id="3" creationId="{00000000-0000-0000-0000-000000000000}"/>
          </ac:spMkLst>
        </pc:spChg>
      </pc:sldChg>
      <pc:sldChg chg="modSp">
        <pc:chgData name="Svein Anders Heggem" userId="" providerId="" clId="Web-{A53C6447-87B7-4291-A125-634744804C09}" dt="2020-06-11T12:00:10.988" v="47" actId="14100"/>
        <pc:sldMkLst>
          <pc:docMk/>
          <pc:sldMk cId="201075808" sldId="305"/>
        </pc:sldMkLst>
        <pc:spChg chg="mod">
          <ac:chgData name="Svein Anders Heggem" userId="" providerId="" clId="Web-{A53C6447-87B7-4291-A125-634744804C09}" dt="2020-06-11T12:00:10.988" v="47" actId="14100"/>
          <ac:spMkLst>
            <pc:docMk/>
            <pc:sldMk cId="201075808" sldId="305"/>
            <ac:spMk id="2" creationId="{00000000-0000-0000-0000-000000000000}"/>
          </ac:spMkLst>
        </pc:spChg>
        <pc:spChg chg="mod">
          <ac:chgData name="Svein Anders Heggem" userId="" providerId="" clId="Web-{A53C6447-87B7-4291-A125-634744804C09}" dt="2020-06-11T12:00:05.597" v="44" actId="20577"/>
          <ac:spMkLst>
            <pc:docMk/>
            <pc:sldMk cId="201075808" sldId="305"/>
            <ac:spMk id="3" creationId="{00000000-0000-0000-0000-000000000000}"/>
          </ac:spMkLst>
        </pc:spChg>
      </pc:sldChg>
      <pc:sldChg chg="modSp">
        <pc:chgData name="Svein Anders Heggem" userId="" providerId="" clId="Web-{A53C6447-87B7-4291-A125-634744804C09}" dt="2020-06-11T12:01:24.300" v="73"/>
        <pc:sldMkLst>
          <pc:docMk/>
          <pc:sldMk cId="1755694085" sldId="307"/>
        </pc:sldMkLst>
        <pc:graphicFrameChg chg="mod modGraphic">
          <ac:chgData name="Svein Anders Heggem" userId="" providerId="" clId="Web-{A53C6447-87B7-4291-A125-634744804C09}" dt="2020-06-11T12:01:24.300" v="73"/>
          <ac:graphicFrameMkLst>
            <pc:docMk/>
            <pc:sldMk cId="1755694085" sldId="307"/>
            <ac:graphicFrameMk id="4" creationId="{00000000-0000-0000-0000-000000000000}"/>
          </ac:graphicFrameMkLst>
        </pc:graphicFrameChg>
      </pc:sldChg>
    </pc:docChg>
  </pc:docChgLst>
  <pc:docChgLst>
    <pc:chgData name="Svein Anders Heggem" userId="F6Vm+K82RCKEdJBZkWLw60N893bw+6RQZS08irTznbg=" providerId="None" clId="Web-{5CED11FC-FAA0-47D9-AABB-3D26E402D956}"/>
    <pc:docChg chg="modSld">
      <pc:chgData name="Svein Anders Heggem" userId="F6Vm+K82RCKEdJBZkWLw60N893bw+6RQZS08irTznbg=" providerId="None" clId="Web-{5CED11FC-FAA0-47D9-AABB-3D26E402D956}" dt="2020-06-11T11:54:16.293" v="129" actId="20577"/>
      <pc:docMkLst>
        <pc:docMk/>
      </pc:docMkLst>
      <pc:sldChg chg="modSp">
        <pc:chgData name="Svein Anders Heggem" userId="F6Vm+K82RCKEdJBZkWLw60N893bw+6RQZS08irTznbg=" providerId="None" clId="Web-{5CED11FC-FAA0-47D9-AABB-3D26E402D956}" dt="2020-06-11T11:54:16.293" v="129" actId="20577"/>
        <pc:sldMkLst>
          <pc:docMk/>
          <pc:sldMk cId="519356057" sldId="263"/>
        </pc:sldMkLst>
        <pc:spChg chg="mod">
          <ac:chgData name="Svein Anders Heggem" userId="F6Vm+K82RCKEdJBZkWLw60N893bw+6RQZS08irTznbg=" providerId="None" clId="Web-{5CED11FC-FAA0-47D9-AABB-3D26E402D956}" dt="2020-06-11T11:54:16.293" v="129" actId="20577"/>
          <ac:spMkLst>
            <pc:docMk/>
            <pc:sldMk cId="519356057" sldId="263"/>
            <ac:spMk id="3" creationId="{00000000-0000-0000-0000-000000000000}"/>
          </ac:spMkLst>
        </pc:spChg>
      </pc:sldChg>
      <pc:sldChg chg="modSp">
        <pc:chgData name="Svein Anders Heggem" userId="F6Vm+K82RCKEdJBZkWLw60N893bw+6RQZS08irTznbg=" providerId="None" clId="Web-{5CED11FC-FAA0-47D9-AABB-3D26E402D956}" dt="2020-06-11T11:43:42.083" v="23" actId="20577"/>
        <pc:sldMkLst>
          <pc:docMk/>
          <pc:sldMk cId="1998445537" sldId="294"/>
        </pc:sldMkLst>
        <pc:spChg chg="mod">
          <ac:chgData name="Svein Anders Heggem" userId="F6Vm+K82RCKEdJBZkWLw60N893bw+6RQZS08irTznbg=" providerId="None" clId="Web-{5CED11FC-FAA0-47D9-AABB-3D26E402D956}" dt="2020-06-11T11:43:42.083" v="23" actId="20577"/>
          <ac:spMkLst>
            <pc:docMk/>
            <pc:sldMk cId="1998445537" sldId="294"/>
            <ac:spMk id="2" creationId="{00000000-0000-0000-0000-000000000000}"/>
          </ac:spMkLst>
        </pc:spChg>
      </pc:sldChg>
      <pc:sldChg chg="modSp">
        <pc:chgData name="Svein Anders Heggem" userId="F6Vm+K82RCKEdJBZkWLw60N893bw+6RQZS08irTznbg=" providerId="None" clId="Web-{5CED11FC-FAA0-47D9-AABB-3D26E402D956}" dt="2020-06-11T11:47:48.680" v="97" actId="20577"/>
        <pc:sldMkLst>
          <pc:docMk/>
          <pc:sldMk cId="2825233578" sldId="297"/>
        </pc:sldMkLst>
        <pc:spChg chg="mod">
          <ac:chgData name="Svein Anders Heggem" userId="F6Vm+K82RCKEdJBZkWLw60N893bw+6RQZS08irTznbg=" providerId="None" clId="Web-{5CED11FC-FAA0-47D9-AABB-3D26E402D956}" dt="2020-06-11T11:47:48.680" v="97" actId="20577"/>
          <ac:spMkLst>
            <pc:docMk/>
            <pc:sldMk cId="2825233578" sldId="297"/>
            <ac:spMk id="3" creationId="{00000000-0000-0000-0000-000000000000}"/>
          </ac:spMkLst>
        </pc:spChg>
      </pc:sldChg>
      <pc:sldChg chg="modSp">
        <pc:chgData name="Svein Anders Heggem" userId="F6Vm+K82RCKEdJBZkWLw60N893bw+6RQZS08irTznbg=" providerId="None" clId="Web-{5CED11FC-FAA0-47D9-AABB-3D26E402D956}" dt="2020-06-11T11:43:25.474" v="20" actId="20577"/>
        <pc:sldMkLst>
          <pc:docMk/>
          <pc:sldMk cId="4070240902" sldId="298"/>
        </pc:sldMkLst>
        <pc:spChg chg="mod">
          <ac:chgData name="Svein Anders Heggem" userId="F6Vm+K82RCKEdJBZkWLw60N893bw+6RQZS08irTznbg=" providerId="None" clId="Web-{5CED11FC-FAA0-47D9-AABB-3D26E402D956}" dt="2020-06-11T11:43:25.474" v="20" actId="20577"/>
          <ac:spMkLst>
            <pc:docMk/>
            <pc:sldMk cId="4070240902" sldId="298"/>
            <ac:spMk id="3" creationId="{00000000-0000-0000-0000-000000000000}"/>
          </ac:spMkLst>
        </pc:spChg>
      </pc:sldChg>
      <pc:sldChg chg="modSp">
        <pc:chgData name="Svein Anders Heggem" userId="F6Vm+K82RCKEdJBZkWLw60N893bw+6RQZS08irTznbg=" providerId="None" clId="Web-{5CED11FC-FAA0-47D9-AABB-3D26E402D956}" dt="2020-06-11T11:45:52.053" v="56" actId="20577"/>
        <pc:sldMkLst>
          <pc:docMk/>
          <pc:sldMk cId="2973245984" sldId="299"/>
        </pc:sldMkLst>
        <pc:spChg chg="mod">
          <ac:chgData name="Svein Anders Heggem" userId="F6Vm+K82RCKEdJBZkWLw60N893bw+6RQZS08irTznbg=" providerId="None" clId="Web-{5CED11FC-FAA0-47D9-AABB-3D26E402D956}" dt="2020-06-11T11:45:52.053" v="56" actId="20577"/>
          <ac:spMkLst>
            <pc:docMk/>
            <pc:sldMk cId="2973245984" sldId="299"/>
            <ac:spMk id="2" creationId="{00000000-0000-0000-0000-000000000000}"/>
          </ac:spMkLst>
        </pc:spChg>
      </pc:sldChg>
      <pc:sldChg chg="modSp">
        <pc:chgData name="Svein Anders Heggem" userId="F6Vm+K82RCKEdJBZkWLw60N893bw+6RQZS08irTznbg=" providerId="None" clId="Web-{5CED11FC-FAA0-47D9-AABB-3D26E402D956}" dt="2020-06-11T11:48:44.461" v="103" actId="20577"/>
        <pc:sldMkLst>
          <pc:docMk/>
          <pc:sldMk cId="2206178013" sldId="302"/>
        </pc:sldMkLst>
        <pc:spChg chg="mod">
          <ac:chgData name="Svein Anders Heggem" userId="F6Vm+K82RCKEdJBZkWLw60N893bw+6RQZS08irTznbg=" providerId="None" clId="Web-{5CED11FC-FAA0-47D9-AABB-3D26E402D956}" dt="2020-06-11T11:48:44.461" v="103" actId="20577"/>
          <ac:spMkLst>
            <pc:docMk/>
            <pc:sldMk cId="2206178013" sldId="302"/>
            <ac:spMk id="3" creationId="{00000000-0000-0000-0000-000000000000}"/>
          </ac:spMkLst>
        </pc:spChg>
      </pc:sldChg>
      <pc:sldChg chg="modSp">
        <pc:chgData name="Svein Anders Heggem" userId="F6Vm+K82RCKEdJBZkWLw60N893bw+6RQZS08irTznbg=" providerId="None" clId="Web-{5CED11FC-FAA0-47D9-AABB-3D26E402D956}" dt="2020-06-11T11:44:50.928" v="37"/>
        <pc:sldMkLst>
          <pc:docMk/>
          <pc:sldMk cId="511886537" sldId="308"/>
        </pc:sldMkLst>
        <pc:graphicFrameChg chg="mod modGraphic">
          <ac:chgData name="Svein Anders Heggem" userId="F6Vm+K82RCKEdJBZkWLw60N893bw+6RQZS08irTznbg=" providerId="None" clId="Web-{5CED11FC-FAA0-47D9-AABB-3D26E402D956}" dt="2020-06-11T11:44:50.928" v="37"/>
          <ac:graphicFrameMkLst>
            <pc:docMk/>
            <pc:sldMk cId="511886537" sldId="308"/>
            <ac:graphicFrameMk id="4" creationId="{00000000-0000-0000-0000-000000000000}"/>
          </ac:graphicFrameMkLst>
        </pc:graphicFrameChg>
      </pc:sldChg>
      <pc:sldChg chg="modSp">
        <pc:chgData name="Svein Anders Heggem" userId="F6Vm+K82RCKEdJBZkWLw60N893bw+6RQZS08irTznbg=" providerId="None" clId="Web-{5CED11FC-FAA0-47D9-AABB-3D26E402D956}" dt="2020-06-11T11:49:32.306" v="106" actId="14100"/>
        <pc:sldMkLst>
          <pc:docMk/>
          <pc:sldMk cId="555588963" sldId="316"/>
        </pc:sldMkLst>
        <pc:spChg chg="mod">
          <ac:chgData name="Svein Anders Heggem" userId="F6Vm+K82RCKEdJBZkWLw60N893bw+6RQZS08irTznbg=" providerId="None" clId="Web-{5CED11FC-FAA0-47D9-AABB-3D26E402D956}" dt="2020-06-11T11:49:27.243" v="105" actId="14100"/>
          <ac:spMkLst>
            <pc:docMk/>
            <pc:sldMk cId="555588963" sldId="316"/>
            <ac:spMk id="2" creationId="{00000000-0000-0000-0000-000000000000}"/>
          </ac:spMkLst>
        </pc:spChg>
        <pc:spChg chg="mod">
          <ac:chgData name="Svein Anders Heggem" userId="F6Vm+K82RCKEdJBZkWLw60N893bw+6RQZS08irTznbg=" providerId="None" clId="Web-{5CED11FC-FAA0-47D9-AABB-3D26E402D956}" dt="2020-06-11T11:49:32.306" v="106" actId="14100"/>
          <ac:spMkLst>
            <pc:docMk/>
            <pc:sldMk cId="555588963" sldId="316"/>
            <ac:spMk id="3" creationId="{00000000-0000-0000-0000-000000000000}"/>
          </ac:spMkLst>
        </pc:spChg>
      </pc:sldChg>
    </pc:docChg>
  </pc:docChgLst>
  <pc:docChgLst>
    <pc:chgData name="Svein Anders Heggem" clId="Web-{2CADCADF-10D0-4D7F-BB07-C87BB23A4505}"/>
    <pc:docChg chg="modSld">
      <pc:chgData name="Svein Anders Heggem" userId="" providerId="" clId="Web-{2CADCADF-10D0-4D7F-BB07-C87BB23A4505}" dt="2020-06-15T09:00:26.361" v="4" actId="20577"/>
      <pc:docMkLst>
        <pc:docMk/>
      </pc:docMkLst>
      <pc:sldChg chg="modSp">
        <pc:chgData name="Svein Anders Heggem" userId="" providerId="" clId="Web-{2CADCADF-10D0-4D7F-BB07-C87BB23A4505}" dt="2020-06-15T08:58:33.274" v="0" actId="20577"/>
        <pc:sldMkLst>
          <pc:docMk/>
          <pc:sldMk cId="201075808" sldId="305"/>
        </pc:sldMkLst>
        <pc:spChg chg="mod">
          <ac:chgData name="Svein Anders Heggem" userId="" providerId="" clId="Web-{2CADCADF-10D0-4D7F-BB07-C87BB23A4505}" dt="2020-06-15T08:58:33.274" v="0" actId="20577"/>
          <ac:spMkLst>
            <pc:docMk/>
            <pc:sldMk cId="201075808" sldId="305"/>
            <ac:spMk id="3" creationId="{00000000-0000-0000-0000-000000000000}"/>
          </ac:spMkLst>
        </pc:spChg>
      </pc:sldChg>
      <pc:sldChg chg="modSp">
        <pc:chgData name="Svein Anders Heggem" userId="" providerId="" clId="Web-{2CADCADF-10D0-4D7F-BB07-C87BB23A4505}" dt="2020-06-15T09:00:04.766" v="3"/>
        <pc:sldMkLst>
          <pc:docMk/>
          <pc:sldMk cId="644599695" sldId="319"/>
        </pc:sldMkLst>
        <pc:spChg chg="mod">
          <ac:chgData name="Svein Anders Heggem" userId="" providerId="" clId="Web-{2CADCADF-10D0-4D7F-BB07-C87BB23A4505}" dt="2020-06-15T09:00:04.766" v="3"/>
          <ac:spMkLst>
            <pc:docMk/>
            <pc:sldMk cId="644599695" sldId="319"/>
            <ac:spMk id="3" creationId="{FA1A61E6-7E3C-4A25-B710-AF8F7F4C9936}"/>
          </ac:spMkLst>
        </pc:spChg>
      </pc:sldChg>
    </pc:docChg>
  </pc:docChgLst>
  <pc:docChgLst>
    <pc:chgData name="Svein Anders Heggem" userId="F6Vm+K82RCKEdJBZkWLw60N893bw+6RQZS08irTznbg=" providerId="None" clId="Web-{828BD6F6-ABA2-4A71-BC2B-4E7F9203F546}"/>
    <pc:docChg chg="addSld delSld modSld">
      <pc:chgData name="Svein Anders Heggem" userId="F6Vm+K82RCKEdJBZkWLw60N893bw+6RQZS08irTznbg=" providerId="None" clId="Web-{828BD6F6-ABA2-4A71-BC2B-4E7F9203F546}" dt="2020-06-15T08:57:12.053" v="209" actId="20577"/>
      <pc:docMkLst>
        <pc:docMk/>
      </pc:docMkLst>
      <pc:sldChg chg="modSp">
        <pc:chgData name="Svein Anders Heggem" userId="F6Vm+K82RCKEdJBZkWLw60N893bw+6RQZS08irTznbg=" providerId="None" clId="Web-{828BD6F6-ABA2-4A71-BC2B-4E7F9203F546}" dt="2020-06-15T08:35:47.406" v="72" actId="20577"/>
        <pc:sldMkLst>
          <pc:docMk/>
          <pc:sldMk cId="1385617523" sldId="268"/>
        </pc:sldMkLst>
        <pc:spChg chg="mod">
          <ac:chgData name="Svein Anders Heggem" userId="F6Vm+K82RCKEdJBZkWLw60N893bw+6RQZS08irTznbg=" providerId="None" clId="Web-{828BD6F6-ABA2-4A71-BC2B-4E7F9203F546}" dt="2020-06-15T08:35:47.406" v="72" actId="20577"/>
          <ac:spMkLst>
            <pc:docMk/>
            <pc:sldMk cId="1385617523" sldId="268"/>
            <ac:spMk id="2" creationId="{00000000-0000-0000-0000-000000000000}"/>
          </ac:spMkLst>
        </pc:spChg>
      </pc:sldChg>
      <pc:sldChg chg="modSp">
        <pc:chgData name="Svein Anders Heggem" userId="F6Vm+K82RCKEdJBZkWLw60N893bw+6RQZS08irTznbg=" providerId="None" clId="Web-{828BD6F6-ABA2-4A71-BC2B-4E7F9203F546}" dt="2020-06-15T08:38:17.271" v="89" actId="20577"/>
        <pc:sldMkLst>
          <pc:docMk/>
          <pc:sldMk cId="1998445537" sldId="294"/>
        </pc:sldMkLst>
        <pc:spChg chg="mod">
          <ac:chgData name="Svein Anders Heggem" userId="F6Vm+K82RCKEdJBZkWLw60N893bw+6RQZS08irTznbg=" providerId="None" clId="Web-{828BD6F6-ABA2-4A71-BC2B-4E7F9203F546}" dt="2020-06-15T08:38:17.271" v="89" actId="20577"/>
          <ac:spMkLst>
            <pc:docMk/>
            <pc:sldMk cId="1998445537" sldId="294"/>
            <ac:spMk id="2" creationId="{00000000-0000-0000-0000-000000000000}"/>
          </ac:spMkLst>
        </pc:spChg>
      </pc:sldChg>
      <pc:sldChg chg="modSp">
        <pc:chgData name="Svein Anders Heggem" userId="F6Vm+K82RCKEdJBZkWLw60N893bw+6RQZS08irTznbg=" providerId="None" clId="Web-{828BD6F6-ABA2-4A71-BC2B-4E7F9203F546}" dt="2020-06-15T08:41:06.590" v="100" actId="20577"/>
        <pc:sldMkLst>
          <pc:docMk/>
          <pc:sldMk cId="2825233578" sldId="297"/>
        </pc:sldMkLst>
        <pc:spChg chg="mod">
          <ac:chgData name="Svein Anders Heggem" userId="F6Vm+K82RCKEdJBZkWLw60N893bw+6RQZS08irTznbg=" providerId="None" clId="Web-{828BD6F6-ABA2-4A71-BC2B-4E7F9203F546}" dt="2020-06-15T08:41:06.590" v="100" actId="20577"/>
          <ac:spMkLst>
            <pc:docMk/>
            <pc:sldMk cId="2825233578" sldId="297"/>
            <ac:spMk id="3" creationId="{00000000-0000-0000-0000-000000000000}"/>
          </ac:spMkLst>
        </pc:spChg>
      </pc:sldChg>
      <pc:sldChg chg="modSp">
        <pc:chgData name="Svein Anders Heggem" userId="F6Vm+K82RCKEdJBZkWLw60N893bw+6RQZS08irTznbg=" providerId="None" clId="Web-{828BD6F6-ABA2-4A71-BC2B-4E7F9203F546}" dt="2020-06-15T08:38:02.473" v="87" actId="20577"/>
        <pc:sldMkLst>
          <pc:docMk/>
          <pc:sldMk cId="4070240902" sldId="298"/>
        </pc:sldMkLst>
        <pc:spChg chg="mod">
          <ac:chgData name="Svein Anders Heggem" userId="F6Vm+K82RCKEdJBZkWLw60N893bw+6RQZS08irTznbg=" providerId="None" clId="Web-{828BD6F6-ABA2-4A71-BC2B-4E7F9203F546}" dt="2020-06-15T08:38:02.473" v="87" actId="20577"/>
          <ac:spMkLst>
            <pc:docMk/>
            <pc:sldMk cId="4070240902" sldId="298"/>
            <ac:spMk id="3" creationId="{00000000-0000-0000-0000-000000000000}"/>
          </ac:spMkLst>
        </pc:spChg>
      </pc:sldChg>
      <pc:sldChg chg="modSp">
        <pc:chgData name="Svein Anders Heggem" userId="F6Vm+K82RCKEdJBZkWLw60N893bw+6RQZS08irTznbg=" providerId="None" clId="Web-{828BD6F6-ABA2-4A71-BC2B-4E7F9203F546}" dt="2020-06-15T08:29:10.608" v="2" actId="20577"/>
        <pc:sldMkLst>
          <pc:docMk/>
          <pc:sldMk cId="201075808" sldId="305"/>
        </pc:sldMkLst>
        <pc:spChg chg="mod">
          <ac:chgData name="Svein Anders Heggem" userId="F6Vm+K82RCKEdJBZkWLw60N893bw+6RQZS08irTznbg=" providerId="None" clId="Web-{828BD6F6-ABA2-4A71-BC2B-4E7F9203F546}" dt="2020-06-15T08:29:10.608" v="2" actId="20577"/>
          <ac:spMkLst>
            <pc:docMk/>
            <pc:sldMk cId="201075808" sldId="305"/>
            <ac:spMk id="3" creationId="{00000000-0000-0000-0000-000000000000}"/>
          </ac:spMkLst>
        </pc:spChg>
      </pc:sldChg>
      <pc:sldChg chg="modSp">
        <pc:chgData name="Svein Anders Heggem" userId="F6Vm+K82RCKEdJBZkWLw60N893bw+6RQZS08irTznbg=" providerId="None" clId="Web-{828BD6F6-ABA2-4A71-BC2B-4E7F9203F546}" dt="2020-06-15T08:35:16.295" v="71"/>
        <pc:sldMkLst>
          <pc:docMk/>
          <pc:sldMk cId="1755694085" sldId="307"/>
        </pc:sldMkLst>
        <pc:graphicFrameChg chg="mod modGraphic">
          <ac:chgData name="Svein Anders Heggem" userId="F6Vm+K82RCKEdJBZkWLw60N893bw+6RQZS08irTznbg=" providerId="None" clId="Web-{828BD6F6-ABA2-4A71-BC2B-4E7F9203F546}" dt="2020-06-15T08:35:16.295" v="71"/>
          <ac:graphicFrameMkLst>
            <pc:docMk/>
            <pc:sldMk cId="1755694085" sldId="307"/>
            <ac:graphicFrameMk id="4" creationId="{00000000-0000-0000-0000-000000000000}"/>
          </ac:graphicFrameMkLst>
        </pc:graphicFrameChg>
      </pc:sldChg>
      <pc:sldChg chg="modSp">
        <pc:chgData name="Svein Anders Heggem" userId="F6Vm+K82RCKEdJBZkWLw60N893bw+6RQZS08irTznbg=" providerId="None" clId="Web-{828BD6F6-ABA2-4A71-BC2B-4E7F9203F546}" dt="2020-06-15T08:51:01.724" v="167" actId="20577"/>
        <pc:sldMkLst>
          <pc:docMk/>
          <pc:sldMk cId="1245506783" sldId="309"/>
        </pc:sldMkLst>
        <pc:spChg chg="mod">
          <ac:chgData name="Svein Anders Heggem" userId="F6Vm+K82RCKEdJBZkWLw60N893bw+6RQZS08irTznbg=" providerId="None" clId="Web-{828BD6F6-ABA2-4A71-BC2B-4E7F9203F546}" dt="2020-06-15T08:51:01.724" v="167" actId="20577"/>
          <ac:spMkLst>
            <pc:docMk/>
            <pc:sldMk cId="1245506783" sldId="309"/>
            <ac:spMk id="3" creationId="{00000000-0000-0000-0000-000000000000}"/>
          </ac:spMkLst>
        </pc:spChg>
      </pc:sldChg>
      <pc:sldChg chg="modSp">
        <pc:chgData name="Svein Anders Heggem" userId="F6Vm+K82RCKEdJBZkWLw60N893bw+6RQZS08irTznbg=" providerId="None" clId="Web-{828BD6F6-ABA2-4A71-BC2B-4E7F9203F546}" dt="2020-06-15T08:54:45.940" v="202" actId="20577"/>
        <pc:sldMkLst>
          <pc:docMk/>
          <pc:sldMk cId="3908540227" sldId="310"/>
        </pc:sldMkLst>
        <pc:spChg chg="mod">
          <ac:chgData name="Svein Anders Heggem" userId="F6Vm+K82RCKEdJBZkWLw60N893bw+6RQZS08irTznbg=" providerId="None" clId="Web-{828BD6F6-ABA2-4A71-BC2B-4E7F9203F546}" dt="2020-06-15T08:53:20.425" v="199" actId="20577"/>
          <ac:spMkLst>
            <pc:docMk/>
            <pc:sldMk cId="3908540227" sldId="310"/>
            <ac:spMk id="2" creationId="{00000000-0000-0000-0000-000000000000}"/>
          </ac:spMkLst>
        </pc:spChg>
        <pc:spChg chg="mod">
          <ac:chgData name="Svein Anders Heggem" userId="F6Vm+K82RCKEdJBZkWLw60N893bw+6RQZS08irTznbg=" providerId="None" clId="Web-{828BD6F6-ABA2-4A71-BC2B-4E7F9203F546}" dt="2020-06-15T08:54:45.940" v="202" actId="20577"/>
          <ac:spMkLst>
            <pc:docMk/>
            <pc:sldMk cId="3908540227" sldId="310"/>
            <ac:spMk id="3" creationId="{00000000-0000-0000-0000-000000000000}"/>
          </ac:spMkLst>
        </pc:spChg>
      </pc:sldChg>
      <pc:sldChg chg="modSp">
        <pc:chgData name="Svein Anders Heggem" userId="F6Vm+K82RCKEdJBZkWLw60N893bw+6RQZS08irTznbg=" providerId="None" clId="Web-{828BD6F6-ABA2-4A71-BC2B-4E7F9203F546}" dt="2020-06-15T08:45:45.553" v="132" actId="20577"/>
        <pc:sldMkLst>
          <pc:docMk/>
          <pc:sldMk cId="555588963" sldId="316"/>
        </pc:sldMkLst>
        <pc:spChg chg="mod">
          <ac:chgData name="Svein Anders Heggem" userId="F6Vm+K82RCKEdJBZkWLw60N893bw+6RQZS08irTznbg=" providerId="None" clId="Web-{828BD6F6-ABA2-4A71-BC2B-4E7F9203F546}" dt="2020-06-15T08:45:45.553" v="132" actId="20577"/>
          <ac:spMkLst>
            <pc:docMk/>
            <pc:sldMk cId="555588963" sldId="316"/>
            <ac:spMk id="3" creationId="{00000000-0000-0000-0000-000000000000}"/>
          </ac:spMkLst>
        </pc:spChg>
      </pc:sldChg>
      <pc:sldChg chg="modSp">
        <pc:chgData name="Svein Anders Heggem" userId="F6Vm+K82RCKEdJBZkWLw60N893bw+6RQZS08irTznbg=" providerId="None" clId="Web-{828BD6F6-ABA2-4A71-BC2B-4E7F9203F546}" dt="2020-06-15T08:50:00.327" v="156" actId="14100"/>
        <pc:sldMkLst>
          <pc:docMk/>
          <pc:sldMk cId="2797883136" sldId="318"/>
        </pc:sldMkLst>
        <pc:spChg chg="mod">
          <ac:chgData name="Svein Anders Heggem" userId="F6Vm+K82RCKEdJBZkWLw60N893bw+6RQZS08irTznbg=" providerId="None" clId="Web-{828BD6F6-ABA2-4A71-BC2B-4E7F9203F546}" dt="2020-06-15T08:50:00.327" v="156" actId="14100"/>
          <ac:spMkLst>
            <pc:docMk/>
            <pc:sldMk cId="2797883136" sldId="318"/>
            <ac:spMk id="3" creationId="{00000000-0000-0000-0000-000000000000}"/>
          </ac:spMkLst>
        </pc:spChg>
      </pc:sldChg>
      <pc:sldChg chg="modSp">
        <pc:chgData name="Svein Anders Heggem" userId="F6Vm+K82RCKEdJBZkWLw60N893bw+6RQZS08irTznbg=" providerId="None" clId="Web-{828BD6F6-ABA2-4A71-BC2B-4E7F9203F546}" dt="2020-06-15T08:47:42.412" v="149"/>
        <pc:sldMkLst>
          <pc:docMk/>
          <pc:sldMk cId="644599695" sldId="319"/>
        </pc:sldMkLst>
        <pc:spChg chg="mod">
          <ac:chgData name="Svein Anders Heggem" userId="F6Vm+K82RCKEdJBZkWLw60N893bw+6RQZS08irTznbg=" providerId="None" clId="Web-{828BD6F6-ABA2-4A71-BC2B-4E7F9203F546}" dt="2020-06-15T08:47:16.136" v="147" actId="14100"/>
          <ac:spMkLst>
            <pc:docMk/>
            <pc:sldMk cId="644599695" sldId="319"/>
            <ac:spMk id="2" creationId="{BE32F5E8-12C2-4676-AA79-70ECAA1BFCB9}"/>
          </ac:spMkLst>
        </pc:spChg>
        <pc:spChg chg="mod">
          <ac:chgData name="Svein Anders Heggem" userId="F6Vm+K82RCKEdJBZkWLw60N893bw+6RQZS08irTznbg=" providerId="None" clId="Web-{828BD6F6-ABA2-4A71-BC2B-4E7F9203F546}" dt="2020-06-15T08:47:42.412" v="149"/>
          <ac:spMkLst>
            <pc:docMk/>
            <pc:sldMk cId="644599695" sldId="319"/>
            <ac:spMk id="3" creationId="{FA1A61E6-7E3C-4A25-B710-AF8F7F4C9936}"/>
          </ac:spMkLst>
        </pc:spChg>
      </pc:sldChg>
      <pc:sldChg chg="modSp">
        <pc:chgData name="Svein Anders Heggem" userId="F6Vm+K82RCKEdJBZkWLw60N893bw+6RQZS08irTznbg=" providerId="None" clId="Web-{828BD6F6-ABA2-4A71-BC2B-4E7F9203F546}" dt="2020-06-15T08:57:08.413" v="207" actId="20577"/>
        <pc:sldMkLst>
          <pc:docMk/>
          <pc:sldMk cId="3972655706" sldId="326"/>
        </pc:sldMkLst>
        <pc:spChg chg="mod">
          <ac:chgData name="Svein Anders Heggem" userId="F6Vm+K82RCKEdJBZkWLw60N893bw+6RQZS08irTznbg=" providerId="None" clId="Web-{828BD6F6-ABA2-4A71-BC2B-4E7F9203F546}" dt="2020-06-15T08:57:08.413" v="207" actId="20577"/>
          <ac:spMkLst>
            <pc:docMk/>
            <pc:sldMk cId="3972655706" sldId="326"/>
            <ac:spMk id="3" creationId="{00000000-0000-0000-0000-000000000000}"/>
          </ac:spMkLst>
        </pc:spChg>
      </pc:sldChg>
      <pc:sldChg chg="new del">
        <pc:chgData name="Svein Anders Heggem" userId="F6Vm+K82RCKEdJBZkWLw60N893bw+6RQZS08irTznbg=" providerId="None" clId="Web-{828BD6F6-ABA2-4A71-BC2B-4E7F9203F546}" dt="2020-06-15T08:30:00.298" v="6"/>
        <pc:sldMkLst>
          <pc:docMk/>
          <pc:sldMk cId="844342567" sldId="327"/>
        </pc:sldMkLst>
      </pc:sldChg>
      <pc:sldChg chg="modSp new">
        <pc:chgData name="Svein Anders Heggem" userId="F6Vm+K82RCKEdJBZkWLw60N893bw+6RQZS08irTznbg=" providerId="None" clId="Web-{828BD6F6-ABA2-4A71-BC2B-4E7F9203F546}" dt="2020-06-15T08:32:34.975" v="19" actId="20577"/>
        <pc:sldMkLst>
          <pc:docMk/>
          <pc:sldMk cId="1459578627" sldId="327"/>
        </pc:sldMkLst>
        <pc:spChg chg="mod">
          <ac:chgData name="Svein Anders Heggem" userId="F6Vm+K82RCKEdJBZkWLw60N893bw+6RQZS08irTznbg=" providerId="None" clId="Web-{828BD6F6-ABA2-4A71-BC2B-4E7F9203F546}" dt="2020-06-15T08:30:57.440" v="13" actId="14100"/>
          <ac:spMkLst>
            <pc:docMk/>
            <pc:sldMk cId="1459578627" sldId="327"/>
            <ac:spMk id="2" creationId="{B608C017-6F18-437C-8C44-C02AF3D3155B}"/>
          </ac:spMkLst>
        </pc:spChg>
        <pc:spChg chg="mod">
          <ac:chgData name="Svein Anders Heggem" userId="F6Vm+K82RCKEdJBZkWLw60N893bw+6RQZS08irTznbg=" providerId="None" clId="Web-{828BD6F6-ABA2-4A71-BC2B-4E7F9203F546}" dt="2020-06-15T08:32:34.975" v="19" actId="20577"/>
          <ac:spMkLst>
            <pc:docMk/>
            <pc:sldMk cId="1459578627" sldId="327"/>
            <ac:spMk id="3" creationId="{D4F74DE6-D9CE-47BF-8D87-39CF79F8AB8E}"/>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nb-NO"/>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786163F8-7361-42B1-A764-924189AC3B67}" type="datetimeFigureOut">
              <a:rPr lang="nb-NO" smtClean="0"/>
              <a:t>19.03.2021</a:t>
            </a:fld>
            <a:endParaRPr lang="nb-NO"/>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nb-NO"/>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E76B233F-E8EF-42D9-AF3F-CF3CFD911166}" type="slidenum">
              <a:rPr lang="nb-NO" smtClean="0"/>
              <a:t>‹#›</a:t>
            </a:fld>
            <a:endParaRPr lang="nb-NO"/>
          </a:p>
        </p:txBody>
      </p:sp>
    </p:spTree>
    <p:extLst>
      <p:ext uri="{BB962C8B-B14F-4D97-AF65-F5344CB8AC3E}">
        <p14:creationId xmlns:p14="http://schemas.microsoft.com/office/powerpoint/2010/main" val="16363773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E3361D4D-BBB0-425F-81E5-D16DF558CE00}" type="datetimeFigureOut">
              <a:rPr lang="nb-NO" smtClean="0"/>
              <a:t>19.03.2021</a:t>
            </a:fld>
            <a:endParaRPr lang="nb-NO"/>
          </a:p>
        </p:txBody>
      </p:sp>
      <p:sp>
        <p:nvSpPr>
          <p:cNvPr id="4" name="Plassholder for lysbilde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9C2A8049-8A12-4E74-9CEB-F634D483E328}" type="slidenum">
              <a:rPr lang="nb-NO" smtClean="0"/>
              <a:t>‹#›</a:t>
            </a:fld>
            <a:endParaRPr lang="nb-NO"/>
          </a:p>
        </p:txBody>
      </p:sp>
    </p:spTree>
    <p:extLst>
      <p:ext uri="{BB962C8B-B14F-4D97-AF65-F5344CB8AC3E}">
        <p14:creationId xmlns:p14="http://schemas.microsoft.com/office/powerpoint/2010/main" val="4499273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9C2A8049-8A12-4E74-9CEB-F634D483E328}" type="slidenum">
              <a:rPr lang="nb-NO" smtClean="0"/>
              <a:t>1</a:t>
            </a:fld>
            <a:endParaRPr lang="nb-NO"/>
          </a:p>
        </p:txBody>
      </p:sp>
    </p:spTree>
    <p:extLst>
      <p:ext uri="{BB962C8B-B14F-4D97-AF65-F5344CB8AC3E}">
        <p14:creationId xmlns:p14="http://schemas.microsoft.com/office/powerpoint/2010/main" val="29374149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sz="2000" dirty="0"/>
          </a:p>
        </p:txBody>
      </p:sp>
      <p:sp>
        <p:nvSpPr>
          <p:cNvPr id="4" name="Plassholder for lysbildenummer 3"/>
          <p:cNvSpPr>
            <a:spLocks noGrp="1"/>
          </p:cNvSpPr>
          <p:nvPr>
            <p:ph type="sldNum" sz="quarter" idx="10"/>
          </p:nvPr>
        </p:nvSpPr>
        <p:spPr/>
        <p:txBody>
          <a:bodyPr/>
          <a:lstStyle/>
          <a:p>
            <a:fld id="{9C2A8049-8A12-4E74-9CEB-F634D483E328}" type="slidenum">
              <a:rPr lang="nb-NO" smtClean="0"/>
              <a:t>24</a:t>
            </a:fld>
            <a:endParaRPr lang="nb-NO"/>
          </a:p>
        </p:txBody>
      </p:sp>
    </p:spTree>
    <p:extLst>
      <p:ext uri="{BB962C8B-B14F-4D97-AF65-F5344CB8AC3E}">
        <p14:creationId xmlns:p14="http://schemas.microsoft.com/office/powerpoint/2010/main" val="796104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9C2A8049-8A12-4E74-9CEB-F634D483E328}" type="slidenum">
              <a:rPr lang="nb-NO" smtClean="0"/>
              <a:t>7</a:t>
            </a:fld>
            <a:endParaRPr lang="nb-NO"/>
          </a:p>
        </p:txBody>
      </p:sp>
    </p:spTree>
    <p:extLst>
      <p:ext uri="{BB962C8B-B14F-4D97-AF65-F5344CB8AC3E}">
        <p14:creationId xmlns:p14="http://schemas.microsoft.com/office/powerpoint/2010/main" val="15751408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sz="2000" dirty="0"/>
          </a:p>
        </p:txBody>
      </p:sp>
      <p:sp>
        <p:nvSpPr>
          <p:cNvPr id="4" name="Plassholder for lysbildenummer 3"/>
          <p:cNvSpPr>
            <a:spLocks noGrp="1"/>
          </p:cNvSpPr>
          <p:nvPr>
            <p:ph type="sldNum" sz="quarter" idx="10"/>
          </p:nvPr>
        </p:nvSpPr>
        <p:spPr/>
        <p:txBody>
          <a:bodyPr/>
          <a:lstStyle/>
          <a:p>
            <a:fld id="{9C2A8049-8A12-4E74-9CEB-F634D483E328}" type="slidenum">
              <a:rPr lang="nb-NO" smtClean="0"/>
              <a:t>9</a:t>
            </a:fld>
            <a:endParaRPr lang="nb-NO"/>
          </a:p>
        </p:txBody>
      </p:sp>
    </p:spTree>
    <p:extLst>
      <p:ext uri="{BB962C8B-B14F-4D97-AF65-F5344CB8AC3E}">
        <p14:creationId xmlns:p14="http://schemas.microsoft.com/office/powerpoint/2010/main" val="29479091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sz="2000" dirty="0"/>
          </a:p>
        </p:txBody>
      </p:sp>
      <p:sp>
        <p:nvSpPr>
          <p:cNvPr id="4" name="Plassholder for lysbildenummer 3"/>
          <p:cNvSpPr>
            <a:spLocks noGrp="1"/>
          </p:cNvSpPr>
          <p:nvPr>
            <p:ph type="sldNum" sz="quarter" idx="10"/>
          </p:nvPr>
        </p:nvSpPr>
        <p:spPr/>
        <p:txBody>
          <a:bodyPr/>
          <a:lstStyle/>
          <a:p>
            <a:fld id="{9C2A8049-8A12-4E74-9CEB-F634D483E328}" type="slidenum">
              <a:rPr lang="nb-NO" smtClean="0"/>
              <a:t>11</a:t>
            </a:fld>
            <a:endParaRPr lang="nb-NO"/>
          </a:p>
        </p:txBody>
      </p:sp>
    </p:spTree>
    <p:extLst>
      <p:ext uri="{BB962C8B-B14F-4D97-AF65-F5344CB8AC3E}">
        <p14:creationId xmlns:p14="http://schemas.microsoft.com/office/powerpoint/2010/main" val="39499135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sz="2000" dirty="0"/>
          </a:p>
        </p:txBody>
      </p:sp>
      <p:sp>
        <p:nvSpPr>
          <p:cNvPr id="4" name="Plassholder for lysbildenummer 3"/>
          <p:cNvSpPr>
            <a:spLocks noGrp="1"/>
          </p:cNvSpPr>
          <p:nvPr>
            <p:ph type="sldNum" sz="quarter" idx="10"/>
          </p:nvPr>
        </p:nvSpPr>
        <p:spPr/>
        <p:txBody>
          <a:bodyPr/>
          <a:lstStyle/>
          <a:p>
            <a:fld id="{9C2A8049-8A12-4E74-9CEB-F634D483E328}" type="slidenum">
              <a:rPr lang="nb-NO" smtClean="0"/>
              <a:t>13</a:t>
            </a:fld>
            <a:endParaRPr lang="nb-NO"/>
          </a:p>
        </p:txBody>
      </p:sp>
    </p:spTree>
    <p:extLst>
      <p:ext uri="{BB962C8B-B14F-4D97-AF65-F5344CB8AC3E}">
        <p14:creationId xmlns:p14="http://schemas.microsoft.com/office/powerpoint/2010/main" val="1580845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9C2A8049-8A12-4E74-9CEB-F634D483E328}" type="slidenum">
              <a:rPr lang="nb-NO" smtClean="0"/>
              <a:t>16</a:t>
            </a:fld>
            <a:endParaRPr lang="nb-NO"/>
          </a:p>
        </p:txBody>
      </p:sp>
    </p:spTree>
    <p:extLst>
      <p:ext uri="{BB962C8B-B14F-4D97-AF65-F5344CB8AC3E}">
        <p14:creationId xmlns:p14="http://schemas.microsoft.com/office/powerpoint/2010/main" val="42888108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9C2A8049-8A12-4E74-9CEB-F634D483E328}" type="slidenum">
              <a:rPr lang="nb-NO" smtClean="0"/>
              <a:t>18</a:t>
            </a:fld>
            <a:endParaRPr lang="nb-NO"/>
          </a:p>
        </p:txBody>
      </p:sp>
    </p:spTree>
    <p:extLst>
      <p:ext uri="{BB962C8B-B14F-4D97-AF65-F5344CB8AC3E}">
        <p14:creationId xmlns:p14="http://schemas.microsoft.com/office/powerpoint/2010/main" val="1317468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sz="2000" dirty="0"/>
          </a:p>
        </p:txBody>
      </p:sp>
      <p:sp>
        <p:nvSpPr>
          <p:cNvPr id="4" name="Plassholder for lysbildenummer 3"/>
          <p:cNvSpPr>
            <a:spLocks noGrp="1"/>
          </p:cNvSpPr>
          <p:nvPr>
            <p:ph type="sldNum" sz="quarter" idx="10"/>
          </p:nvPr>
        </p:nvSpPr>
        <p:spPr/>
        <p:txBody>
          <a:bodyPr/>
          <a:lstStyle/>
          <a:p>
            <a:fld id="{9C2A8049-8A12-4E74-9CEB-F634D483E328}" type="slidenum">
              <a:rPr lang="nb-NO" smtClean="0"/>
              <a:t>19</a:t>
            </a:fld>
            <a:endParaRPr lang="nb-NO"/>
          </a:p>
        </p:txBody>
      </p:sp>
    </p:spTree>
    <p:extLst>
      <p:ext uri="{BB962C8B-B14F-4D97-AF65-F5344CB8AC3E}">
        <p14:creationId xmlns:p14="http://schemas.microsoft.com/office/powerpoint/2010/main" val="29972090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sz="2000" dirty="0"/>
          </a:p>
        </p:txBody>
      </p:sp>
      <p:sp>
        <p:nvSpPr>
          <p:cNvPr id="4" name="Plassholder for lysbildenummer 3"/>
          <p:cNvSpPr>
            <a:spLocks noGrp="1"/>
          </p:cNvSpPr>
          <p:nvPr>
            <p:ph type="sldNum" sz="quarter" idx="10"/>
          </p:nvPr>
        </p:nvSpPr>
        <p:spPr/>
        <p:txBody>
          <a:bodyPr/>
          <a:lstStyle/>
          <a:p>
            <a:fld id="{9C2A8049-8A12-4E74-9CEB-F634D483E328}" type="slidenum">
              <a:rPr lang="nb-NO" smtClean="0"/>
              <a:t>22</a:t>
            </a:fld>
            <a:endParaRPr lang="nb-NO"/>
          </a:p>
        </p:txBody>
      </p:sp>
    </p:spTree>
    <p:extLst>
      <p:ext uri="{BB962C8B-B14F-4D97-AF65-F5344CB8AC3E}">
        <p14:creationId xmlns:p14="http://schemas.microsoft.com/office/powerpoint/2010/main" val="42458445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Hovedslide, buet tittel undertittel">
    <p:spTree>
      <p:nvGrpSpPr>
        <p:cNvPr id="1" name=""/>
        <p:cNvGrpSpPr/>
        <p:nvPr/>
      </p:nvGrpSpPr>
      <p:grpSpPr>
        <a:xfrm>
          <a:off x="0" y="0"/>
          <a:ext cx="0" cy="0"/>
          <a:chOff x="0" y="0"/>
          <a:chExt cx="0" cy="0"/>
        </a:xfrm>
      </p:grpSpPr>
      <p:sp>
        <p:nvSpPr>
          <p:cNvPr id="12" name="Plassholder for bilde 11"/>
          <p:cNvSpPr>
            <a:spLocks noGrp="1"/>
          </p:cNvSpPr>
          <p:nvPr>
            <p:ph type="pic" sz="quarter" idx="13"/>
          </p:nvPr>
        </p:nvSpPr>
        <p:spPr>
          <a:xfrm>
            <a:off x="7" y="197708"/>
            <a:ext cx="9144000" cy="7110413"/>
          </a:xfrm>
        </p:spPr>
        <p:txBody>
          <a:bodyPr/>
          <a:lstStyle>
            <a:lvl1pPr marL="0" indent="0">
              <a:buNone/>
              <a:defRPr/>
            </a:lvl1pPr>
          </a:lstStyle>
          <a:p>
            <a:endParaRPr lang="nb-NO" dirty="0"/>
          </a:p>
        </p:txBody>
      </p:sp>
      <p:sp>
        <p:nvSpPr>
          <p:cNvPr id="7" name="Rektangel 19"/>
          <p:cNvSpPr/>
          <p:nvPr userDrawn="1"/>
        </p:nvSpPr>
        <p:spPr>
          <a:xfrm>
            <a:off x="0" y="4513811"/>
            <a:ext cx="9144007" cy="2344190"/>
          </a:xfrm>
          <a:custGeom>
            <a:avLst/>
            <a:gdLst>
              <a:gd name="connsiteX0" fmla="*/ 0 w 6553200"/>
              <a:gd name="connsiteY0" fmla="*/ 0 h 1547446"/>
              <a:gd name="connsiteX1" fmla="*/ 6553200 w 6553200"/>
              <a:gd name="connsiteY1" fmla="*/ 0 h 1547446"/>
              <a:gd name="connsiteX2" fmla="*/ 6553200 w 6553200"/>
              <a:gd name="connsiteY2" fmla="*/ 1547446 h 1547446"/>
              <a:gd name="connsiteX3" fmla="*/ 0 w 6553200"/>
              <a:gd name="connsiteY3" fmla="*/ 1547446 h 1547446"/>
              <a:gd name="connsiteX4" fmla="*/ 0 w 6553200"/>
              <a:gd name="connsiteY4" fmla="*/ 0 h 1547446"/>
              <a:gd name="connsiteX0" fmla="*/ 0 w 6553200"/>
              <a:gd name="connsiteY0" fmla="*/ 0 h 1547446"/>
              <a:gd name="connsiteX1" fmla="*/ 6553200 w 6553200"/>
              <a:gd name="connsiteY1" fmla="*/ 668215 h 1547446"/>
              <a:gd name="connsiteX2" fmla="*/ 6553200 w 6553200"/>
              <a:gd name="connsiteY2" fmla="*/ 1547446 h 1547446"/>
              <a:gd name="connsiteX3" fmla="*/ 0 w 6553200"/>
              <a:gd name="connsiteY3" fmla="*/ 1547446 h 1547446"/>
              <a:gd name="connsiteX4" fmla="*/ 0 w 6553200"/>
              <a:gd name="connsiteY4" fmla="*/ 0 h 1547446"/>
              <a:gd name="connsiteX0" fmla="*/ 0 w 6553200"/>
              <a:gd name="connsiteY0" fmla="*/ 0 h 1547446"/>
              <a:gd name="connsiteX1" fmla="*/ 6482862 w 6553200"/>
              <a:gd name="connsiteY1" fmla="*/ 46892 h 1547446"/>
              <a:gd name="connsiteX2" fmla="*/ 6553200 w 6553200"/>
              <a:gd name="connsiteY2" fmla="*/ 1547446 h 1547446"/>
              <a:gd name="connsiteX3" fmla="*/ 0 w 6553200"/>
              <a:gd name="connsiteY3" fmla="*/ 1547446 h 1547446"/>
              <a:gd name="connsiteX4" fmla="*/ 0 w 6553200"/>
              <a:gd name="connsiteY4" fmla="*/ 0 h 1547446"/>
              <a:gd name="connsiteX0" fmla="*/ 0 w 6553200"/>
              <a:gd name="connsiteY0" fmla="*/ 135965 h 1683411"/>
              <a:gd name="connsiteX1" fmla="*/ 6482862 w 6553200"/>
              <a:gd name="connsiteY1" fmla="*/ 182857 h 1683411"/>
              <a:gd name="connsiteX2" fmla="*/ 6553200 w 6553200"/>
              <a:gd name="connsiteY2" fmla="*/ 1683411 h 1683411"/>
              <a:gd name="connsiteX3" fmla="*/ 0 w 6553200"/>
              <a:gd name="connsiteY3" fmla="*/ 1683411 h 1683411"/>
              <a:gd name="connsiteX4" fmla="*/ 0 w 6553200"/>
              <a:gd name="connsiteY4" fmla="*/ 135965 h 1683411"/>
              <a:gd name="connsiteX0" fmla="*/ 0 w 6553200"/>
              <a:gd name="connsiteY0" fmla="*/ 305313 h 1852759"/>
              <a:gd name="connsiteX1" fmla="*/ 6482862 w 6553200"/>
              <a:gd name="connsiteY1" fmla="*/ 352205 h 1852759"/>
              <a:gd name="connsiteX2" fmla="*/ 6553200 w 6553200"/>
              <a:gd name="connsiteY2" fmla="*/ 1852759 h 1852759"/>
              <a:gd name="connsiteX3" fmla="*/ 0 w 6553200"/>
              <a:gd name="connsiteY3" fmla="*/ 1852759 h 1852759"/>
              <a:gd name="connsiteX4" fmla="*/ 0 w 6553200"/>
              <a:gd name="connsiteY4" fmla="*/ 305313 h 1852759"/>
              <a:gd name="connsiteX0" fmla="*/ 0 w 6553200"/>
              <a:gd name="connsiteY0" fmla="*/ 155911 h 1703357"/>
              <a:gd name="connsiteX1" fmla="*/ 6449682 w 6553200"/>
              <a:gd name="connsiteY1" fmla="*/ 802507 h 1703357"/>
              <a:gd name="connsiteX2" fmla="*/ 6553200 w 6553200"/>
              <a:gd name="connsiteY2" fmla="*/ 1703357 h 1703357"/>
              <a:gd name="connsiteX3" fmla="*/ 0 w 6553200"/>
              <a:gd name="connsiteY3" fmla="*/ 1703357 h 1703357"/>
              <a:gd name="connsiteX4" fmla="*/ 0 w 6553200"/>
              <a:gd name="connsiteY4" fmla="*/ 155911 h 1703357"/>
              <a:gd name="connsiteX0" fmla="*/ 0 w 6553200"/>
              <a:gd name="connsiteY0" fmla="*/ 134443 h 1681889"/>
              <a:gd name="connsiteX1" fmla="*/ 6457977 w 6553200"/>
              <a:gd name="connsiteY1" fmla="*/ 962768 h 1681889"/>
              <a:gd name="connsiteX2" fmla="*/ 6553200 w 6553200"/>
              <a:gd name="connsiteY2" fmla="*/ 1681889 h 1681889"/>
              <a:gd name="connsiteX3" fmla="*/ 0 w 6553200"/>
              <a:gd name="connsiteY3" fmla="*/ 1681889 h 1681889"/>
              <a:gd name="connsiteX4" fmla="*/ 0 w 6553200"/>
              <a:gd name="connsiteY4" fmla="*/ 134443 h 1681889"/>
              <a:gd name="connsiteX0" fmla="*/ 0 w 6461953"/>
              <a:gd name="connsiteY0" fmla="*/ 134443 h 1818186"/>
              <a:gd name="connsiteX1" fmla="*/ 6457977 w 6461953"/>
              <a:gd name="connsiteY1" fmla="*/ 962768 h 1818186"/>
              <a:gd name="connsiteX2" fmla="*/ 6461953 w 6461953"/>
              <a:gd name="connsiteY2" fmla="*/ 1818186 h 1818186"/>
              <a:gd name="connsiteX3" fmla="*/ 0 w 6461953"/>
              <a:gd name="connsiteY3" fmla="*/ 1681889 h 1818186"/>
              <a:gd name="connsiteX4" fmla="*/ 0 w 6461953"/>
              <a:gd name="connsiteY4" fmla="*/ 134443 h 1818186"/>
              <a:gd name="connsiteX0" fmla="*/ 0 w 6461953"/>
              <a:gd name="connsiteY0" fmla="*/ 170100 h 1853843"/>
              <a:gd name="connsiteX1" fmla="*/ 6457977 w 6461953"/>
              <a:gd name="connsiteY1" fmla="*/ 998425 h 1853843"/>
              <a:gd name="connsiteX2" fmla="*/ 6461953 w 6461953"/>
              <a:gd name="connsiteY2" fmla="*/ 1853843 h 1853843"/>
              <a:gd name="connsiteX3" fmla="*/ 0 w 6461953"/>
              <a:gd name="connsiteY3" fmla="*/ 1717546 h 1853843"/>
              <a:gd name="connsiteX4" fmla="*/ 0 w 6461953"/>
              <a:gd name="connsiteY4" fmla="*/ 170100 h 1853843"/>
              <a:gd name="connsiteX0" fmla="*/ 0 w 6466440"/>
              <a:gd name="connsiteY0" fmla="*/ 185240 h 1868983"/>
              <a:gd name="connsiteX1" fmla="*/ 6466272 w 6466440"/>
              <a:gd name="connsiteY1" fmla="*/ 922702 h 1868983"/>
              <a:gd name="connsiteX2" fmla="*/ 6461953 w 6466440"/>
              <a:gd name="connsiteY2" fmla="*/ 1868983 h 1868983"/>
              <a:gd name="connsiteX3" fmla="*/ 0 w 6466440"/>
              <a:gd name="connsiteY3" fmla="*/ 1732686 h 1868983"/>
              <a:gd name="connsiteX4" fmla="*/ 0 w 6466440"/>
              <a:gd name="connsiteY4" fmla="*/ 185240 h 1868983"/>
              <a:gd name="connsiteX0" fmla="*/ 0 w 6466440"/>
              <a:gd name="connsiteY0" fmla="*/ 148431 h 1832174"/>
              <a:gd name="connsiteX1" fmla="*/ 6466272 w 6466440"/>
              <a:gd name="connsiteY1" fmla="*/ 885893 h 1832174"/>
              <a:gd name="connsiteX2" fmla="*/ 6461953 w 6466440"/>
              <a:gd name="connsiteY2" fmla="*/ 1832174 h 1832174"/>
              <a:gd name="connsiteX3" fmla="*/ 0 w 6466440"/>
              <a:gd name="connsiteY3" fmla="*/ 1695877 h 1832174"/>
              <a:gd name="connsiteX4" fmla="*/ 0 w 6466440"/>
              <a:gd name="connsiteY4" fmla="*/ 148431 h 1832174"/>
              <a:gd name="connsiteX0" fmla="*/ 0 w 6466440"/>
              <a:gd name="connsiteY0" fmla="*/ 178184 h 1861927"/>
              <a:gd name="connsiteX1" fmla="*/ 6466272 w 6466440"/>
              <a:gd name="connsiteY1" fmla="*/ 915646 h 1861927"/>
              <a:gd name="connsiteX2" fmla="*/ 6461953 w 6466440"/>
              <a:gd name="connsiteY2" fmla="*/ 1861927 h 1861927"/>
              <a:gd name="connsiteX3" fmla="*/ 0 w 6466440"/>
              <a:gd name="connsiteY3" fmla="*/ 1725630 h 1861927"/>
              <a:gd name="connsiteX4" fmla="*/ 0 w 6466440"/>
              <a:gd name="connsiteY4" fmla="*/ 178184 h 1861927"/>
              <a:gd name="connsiteX0" fmla="*/ 0 w 6466440"/>
              <a:gd name="connsiteY0" fmla="*/ 47068 h 1730811"/>
              <a:gd name="connsiteX1" fmla="*/ 6466272 w 6466440"/>
              <a:gd name="connsiteY1" fmla="*/ 784530 h 1730811"/>
              <a:gd name="connsiteX2" fmla="*/ 6461953 w 6466440"/>
              <a:gd name="connsiteY2" fmla="*/ 1730811 h 1730811"/>
              <a:gd name="connsiteX3" fmla="*/ 0 w 6466440"/>
              <a:gd name="connsiteY3" fmla="*/ 1594514 h 1730811"/>
              <a:gd name="connsiteX4" fmla="*/ 0 w 6466440"/>
              <a:gd name="connsiteY4" fmla="*/ 47068 h 1730811"/>
              <a:gd name="connsiteX0" fmla="*/ 0 w 6466440"/>
              <a:gd name="connsiteY0" fmla="*/ 135738 h 1819481"/>
              <a:gd name="connsiteX1" fmla="*/ 6466272 w 6466440"/>
              <a:gd name="connsiteY1" fmla="*/ 873200 h 1819481"/>
              <a:gd name="connsiteX2" fmla="*/ 6461953 w 6466440"/>
              <a:gd name="connsiteY2" fmla="*/ 1819481 h 1819481"/>
              <a:gd name="connsiteX3" fmla="*/ 0 w 6466440"/>
              <a:gd name="connsiteY3" fmla="*/ 1683184 h 1819481"/>
              <a:gd name="connsiteX4" fmla="*/ 0 w 6466440"/>
              <a:gd name="connsiteY4" fmla="*/ 135738 h 1819481"/>
              <a:gd name="connsiteX0" fmla="*/ 0 w 6466440"/>
              <a:gd name="connsiteY0" fmla="*/ 135738 h 1819481"/>
              <a:gd name="connsiteX1" fmla="*/ 6466272 w 6466440"/>
              <a:gd name="connsiteY1" fmla="*/ 873200 h 1819481"/>
              <a:gd name="connsiteX2" fmla="*/ 6461953 w 6466440"/>
              <a:gd name="connsiteY2" fmla="*/ 1819481 h 1819481"/>
              <a:gd name="connsiteX3" fmla="*/ 16590 w 6466440"/>
              <a:gd name="connsiteY3" fmla="*/ 1719529 h 1819481"/>
              <a:gd name="connsiteX4" fmla="*/ 0 w 6466440"/>
              <a:gd name="connsiteY4" fmla="*/ 135738 h 1819481"/>
              <a:gd name="connsiteX0" fmla="*/ 0 w 6466440"/>
              <a:gd name="connsiteY0" fmla="*/ 135738 h 1819481"/>
              <a:gd name="connsiteX1" fmla="*/ 6466272 w 6466440"/>
              <a:gd name="connsiteY1" fmla="*/ 873200 h 1819481"/>
              <a:gd name="connsiteX2" fmla="*/ 6461953 w 6466440"/>
              <a:gd name="connsiteY2" fmla="*/ 1819481 h 1819481"/>
              <a:gd name="connsiteX3" fmla="*/ 16590 w 6466440"/>
              <a:gd name="connsiteY3" fmla="*/ 1719529 h 1819481"/>
              <a:gd name="connsiteX4" fmla="*/ 0 w 6466440"/>
              <a:gd name="connsiteY4" fmla="*/ 135738 h 1819481"/>
              <a:gd name="connsiteX0" fmla="*/ 0 w 6470248"/>
              <a:gd name="connsiteY0" fmla="*/ 135738 h 1783136"/>
              <a:gd name="connsiteX1" fmla="*/ 6466272 w 6470248"/>
              <a:gd name="connsiteY1" fmla="*/ 873200 h 1783136"/>
              <a:gd name="connsiteX2" fmla="*/ 6470248 w 6470248"/>
              <a:gd name="connsiteY2" fmla="*/ 1783136 h 1783136"/>
              <a:gd name="connsiteX3" fmla="*/ 16590 w 6470248"/>
              <a:gd name="connsiteY3" fmla="*/ 1719529 h 1783136"/>
              <a:gd name="connsiteX4" fmla="*/ 0 w 6470248"/>
              <a:gd name="connsiteY4" fmla="*/ 135738 h 1783136"/>
              <a:gd name="connsiteX0" fmla="*/ 0 w 6470253"/>
              <a:gd name="connsiteY0" fmla="*/ 135738 h 1783136"/>
              <a:gd name="connsiteX1" fmla="*/ 6466272 w 6470253"/>
              <a:gd name="connsiteY1" fmla="*/ 873200 h 1783136"/>
              <a:gd name="connsiteX2" fmla="*/ 6470248 w 6470253"/>
              <a:gd name="connsiteY2" fmla="*/ 1783136 h 1783136"/>
              <a:gd name="connsiteX3" fmla="*/ 16590 w 6470253"/>
              <a:gd name="connsiteY3" fmla="*/ 1719529 h 1783136"/>
              <a:gd name="connsiteX4" fmla="*/ 0 w 6470253"/>
              <a:gd name="connsiteY4" fmla="*/ 135738 h 1783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70253" h="1783136">
                <a:moveTo>
                  <a:pt x="0" y="135738"/>
                </a:moveTo>
                <a:cubicBezTo>
                  <a:pt x="2640636" y="-241049"/>
                  <a:pt x="4880492" y="218924"/>
                  <a:pt x="6466272" y="873200"/>
                </a:cubicBezTo>
                <a:cubicBezTo>
                  <a:pt x="6467597" y="1158339"/>
                  <a:pt x="6468923" y="1497997"/>
                  <a:pt x="6470248" y="1783136"/>
                </a:cubicBezTo>
                <a:cubicBezTo>
                  <a:pt x="6475779" y="1771021"/>
                  <a:pt x="2167809" y="1740731"/>
                  <a:pt x="16590" y="1719529"/>
                </a:cubicBezTo>
                <a:lnTo>
                  <a:pt x="0" y="135738"/>
                </a:lnTo>
                <a:close/>
              </a:path>
            </a:pathLst>
          </a:custGeom>
          <a:solidFill>
            <a:srgbClr val="EBF2E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2000" dirty="0" err="1">
              <a:solidFill>
                <a:schemeClr val="bg1"/>
              </a:solidFill>
              <a:latin typeface="Corbel" pitchFamily="34" charset="0"/>
              <a:ea typeface="Verdana" pitchFamily="34" charset="0"/>
              <a:cs typeface="Verdana" pitchFamily="34" charset="0"/>
            </a:endParaRPr>
          </a:p>
        </p:txBody>
      </p:sp>
      <p:sp>
        <p:nvSpPr>
          <p:cNvPr id="8" name="Rektangel 19"/>
          <p:cNvSpPr/>
          <p:nvPr userDrawn="1"/>
        </p:nvSpPr>
        <p:spPr>
          <a:xfrm>
            <a:off x="0" y="4704746"/>
            <a:ext cx="9144007" cy="2405667"/>
          </a:xfrm>
          <a:custGeom>
            <a:avLst/>
            <a:gdLst>
              <a:gd name="connsiteX0" fmla="*/ 0 w 6553200"/>
              <a:gd name="connsiteY0" fmla="*/ 0 h 1547446"/>
              <a:gd name="connsiteX1" fmla="*/ 6553200 w 6553200"/>
              <a:gd name="connsiteY1" fmla="*/ 0 h 1547446"/>
              <a:gd name="connsiteX2" fmla="*/ 6553200 w 6553200"/>
              <a:gd name="connsiteY2" fmla="*/ 1547446 h 1547446"/>
              <a:gd name="connsiteX3" fmla="*/ 0 w 6553200"/>
              <a:gd name="connsiteY3" fmla="*/ 1547446 h 1547446"/>
              <a:gd name="connsiteX4" fmla="*/ 0 w 6553200"/>
              <a:gd name="connsiteY4" fmla="*/ 0 h 1547446"/>
              <a:gd name="connsiteX0" fmla="*/ 0 w 6553200"/>
              <a:gd name="connsiteY0" fmla="*/ 0 h 1547446"/>
              <a:gd name="connsiteX1" fmla="*/ 6553200 w 6553200"/>
              <a:gd name="connsiteY1" fmla="*/ 668215 h 1547446"/>
              <a:gd name="connsiteX2" fmla="*/ 6553200 w 6553200"/>
              <a:gd name="connsiteY2" fmla="*/ 1547446 h 1547446"/>
              <a:gd name="connsiteX3" fmla="*/ 0 w 6553200"/>
              <a:gd name="connsiteY3" fmla="*/ 1547446 h 1547446"/>
              <a:gd name="connsiteX4" fmla="*/ 0 w 6553200"/>
              <a:gd name="connsiteY4" fmla="*/ 0 h 1547446"/>
              <a:gd name="connsiteX0" fmla="*/ 0 w 6553200"/>
              <a:gd name="connsiteY0" fmla="*/ 0 h 1547446"/>
              <a:gd name="connsiteX1" fmla="*/ 6482862 w 6553200"/>
              <a:gd name="connsiteY1" fmla="*/ 46892 h 1547446"/>
              <a:gd name="connsiteX2" fmla="*/ 6553200 w 6553200"/>
              <a:gd name="connsiteY2" fmla="*/ 1547446 h 1547446"/>
              <a:gd name="connsiteX3" fmla="*/ 0 w 6553200"/>
              <a:gd name="connsiteY3" fmla="*/ 1547446 h 1547446"/>
              <a:gd name="connsiteX4" fmla="*/ 0 w 6553200"/>
              <a:gd name="connsiteY4" fmla="*/ 0 h 1547446"/>
              <a:gd name="connsiteX0" fmla="*/ 0 w 6553200"/>
              <a:gd name="connsiteY0" fmla="*/ 135965 h 1683411"/>
              <a:gd name="connsiteX1" fmla="*/ 6482862 w 6553200"/>
              <a:gd name="connsiteY1" fmla="*/ 182857 h 1683411"/>
              <a:gd name="connsiteX2" fmla="*/ 6553200 w 6553200"/>
              <a:gd name="connsiteY2" fmla="*/ 1683411 h 1683411"/>
              <a:gd name="connsiteX3" fmla="*/ 0 w 6553200"/>
              <a:gd name="connsiteY3" fmla="*/ 1683411 h 1683411"/>
              <a:gd name="connsiteX4" fmla="*/ 0 w 6553200"/>
              <a:gd name="connsiteY4" fmla="*/ 135965 h 1683411"/>
              <a:gd name="connsiteX0" fmla="*/ 0 w 6553200"/>
              <a:gd name="connsiteY0" fmla="*/ 305313 h 1852759"/>
              <a:gd name="connsiteX1" fmla="*/ 6482862 w 6553200"/>
              <a:gd name="connsiteY1" fmla="*/ 352205 h 1852759"/>
              <a:gd name="connsiteX2" fmla="*/ 6553200 w 6553200"/>
              <a:gd name="connsiteY2" fmla="*/ 1852759 h 1852759"/>
              <a:gd name="connsiteX3" fmla="*/ 0 w 6553200"/>
              <a:gd name="connsiteY3" fmla="*/ 1852759 h 1852759"/>
              <a:gd name="connsiteX4" fmla="*/ 0 w 6553200"/>
              <a:gd name="connsiteY4" fmla="*/ 305313 h 1852759"/>
              <a:gd name="connsiteX0" fmla="*/ 0 w 6553200"/>
              <a:gd name="connsiteY0" fmla="*/ 155911 h 1703357"/>
              <a:gd name="connsiteX1" fmla="*/ 6449682 w 6553200"/>
              <a:gd name="connsiteY1" fmla="*/ 802507 h 1703357"/>
              <a:gd name="connsiteX2" fmla="*/ 6553200 w 6553200"/>
              <a:gd name="connsiteY2" fmla="*/ 1703357 h 1703357"/>
              <a:gd name="connsiteX3" fmla="*/ 0 w 6553200"/>
              <a:gd name="connsiteY3" fmla="*/ 1703357 h 1703357"/>
              <a:gd name="connsiteX4" fmla="*/ 0 w 6553200"/>
              <a:gd name="connsiteY4" fmla="*/ 155911 h 1703357"/>
              <a:gd name="connsiteX0" fmla="*/ 0 w 6553200"/>
              <a:gd name="connsiteY0" fmla="*/ 134443 h 1681889"/>
              <a:gd name="connsiteX1" fmla="*/ 6457977 w 6553200"/>
              <a:gd name="connsiteY1" fmla="*/ 962768 h 1681889"/>
              <a:gd name="connsiteX2" fmla="*/ 6553200 w 6553200"/>
              <a:gd name="connsiteY2" fmla="*/ 1681889 h 1681889"/>
              <a:gd name="connsiteX3" fmla="*/ 0 w 6553200"/>
              <a:gd name="connsiteY3" fmla="*/ 1681889 h 1681889"/>
              <a:gd name="connsiteX4" fmla="*/ 0 w 6553200"/>
              <a:gd name="connsiteY4" fmla="*/ 134443 h 1681889"/>
              <a:gd name="connsiteX0" fmla="*/ 0 w 6461953"/>
              <a:gd name="connsiteY0" fmla="*/ 134443 h 1818186"/>
              <a:gd name="connsiteX1" fmla="*/ 6457977 w 6461953"/>
              <a:gd name="connsiteY1" fmla="*/ 962768 h 1818186"/>
              <a:gd name="connsiteX2" fmla="*/ 6461953 w 6461953"/>
              <a:gd name="connsiteY2" fmla="*/ 1818186 h 1818186"/>
              <a:gd name="connsiteX3" fmla="*/ 0 w 6461953"/>
              <a:gd name="connsiteY3" fmla="*/ 1681889 h 1818186"/>
              <a:gd name="connsiteX4" fmla="*/ 0 w 6461953"/>
              <a:gd name="connsiteY4" fmla="*/ 134443 h 1818186"/>
              <a:gd name="connsiteX0" fmla="*/ 0 w 6461953"/>
              <a:gd name="connsiteY0" fmla="*/ 170100 h 1853843"/>
              <a:gd name="connsiteX1" fmla="*/ 6457977 w 6461953"/>
              <a:gd name="connsiteY1" fmla="*/ 998425 h 1853843"/>
              <a:gd name="connsiteX2" fmla="*/ 6461953 w 6461953"/>
              <a:gd name="connsiteY2" fmla="*/ 1853843 h 1853843"/>
              <a:gd name="connsiteX3" fmla="*/ 0 w 6461953"/>
              <a:gd name="connsiteY3" fmla="*/ 1717546 h 1853843"/>
              <a:gd name="connsiteX4" fmla="*/ 0 w 6461953"/>
              <a:gd name="connsiteY4" fmla="*/ 170100 h 1853843"/>
              <a:gd name="connsiteX0" fmla="*/ 0 w 6466440"/>
              <a:gd name="connsiteY0" fmla="*/ 185240 h 1868983"/>
              <a:gd name="connsiteX1" fmla="*/ 6466272 w 6466440"/>
              <a:gd name="connsiteY1" fmla="*/ 922702 h 1868983"/>
              <a:gd name="connsiteX2" fmla="*/ 6461953 w 6466440"/>
              <a:gd name="connsiteY2" fmla="*/ 1868983 h 1868983"/>
              <a:gd name="connsiteX3" fmla="*/ 0 w 6466440"/>
              <a:gd name="connsiteY3" fmla="*/ 1732686 h 1868983"/>
              <a:gd name="connsiteX4" fmla="*/ 0 w 6466440"/>
              <a:gd name="connsiteY4" fmla="*/ 185240 h 1868983"/>
              <a:gd name="connsiteX0" fmla="*/ 0 w 6466440"/>
              <a:gd name="connsiteY0" fmla="*/ 148431 h 1832174"/>
              <a:gd name="connsiteX1" fmla="*/ 6466272 w 6466440"/>
              <a:gd name="connsiteY1" fmla="*/ 885893 h 1832174"/>
              <a:gd name="connsiteX2" fmla="*/ 6461953 w 6466440"/>
              <a:gd name="connsiteY2" fmla="*/ 1832174 h 1832174"/>
              <a:gd name="connsiteX3" fmla="*/ 0 w 6466440"/>
              <a:gd name="connsiteY3" fmla="*/ 1695877 h 1832174"/>
              <a:gd name="connsiteX4" fmla="*/ 0 w 6466440"/>
              <a:gd name="connsiteY4" fmla="*/ 148431 h 1832174"/>
              <a:gd name="connsiteX0" fmla="*/ 0 w 6466440"/>
              <a:gd name="connsiteY0" fmla="*/ 178184 h 1861927"/>
              <a:gd name="connsiteX1" fmla="*/ 6466272 w 6466440"/>
              <a:gd name="connsiteY1" fmla="*/ 915646 h 1861927"/>
              <a:gd name="connsiteX2" fmla="*/ 6461953 w 6466440"/>
              <a:gd name="connsiteY2" fmla="*/ 1861927 h 1861927"/>
              <a:gd name="connsiteX3" fmla="*/ 0 w 6466440"/>
              <a:gd name="connsiteY3" fmla="*/ 1725630 h 1861927"/>
              <a:gd name="connsiteX4" fmla="*/ 0 w 6466440"/>
              <a:gd name="connsiteY4" fmla="*/ 178184 h 1861927"/>
              <a:gd name="connsiteX0" fmla="*/ 0 w 6466440"/>
              <a:gd name="connsiteY0" fmla="*/ 47068 h 1730811"/>
              <a:gd name="connsiteX1" fmla="*/ 6466272 w 6466440"/>
              <a:gd name="connsiteY1" fmla="*/ 784530 h 1730811"/>
              <a:gd name="connsiteX2" fmla="*/ 6461953 w 6466440"/>
              <a:gd name="connsiteY2" fmla="*/ 1730811 h 1730811"/>
              <a:gd name="connsiteX3" fmla="*/ 0 w 6466440"/>
              <a:gd name="connsiteY3" fmla="*/ 1594514 h 1730811"/>
              <a:gd name="connsiteX4" fmla="*/ 0 w 6466440"/>
              <a:gd name="connsiteY4" fmla="*/ 47068 h 1730811"/>
              <a:gd name="connsiteX0" fmla="*/ 0 w 6466440"/>
              <a:gd name="connsiteY0" fmla="*/ 135738 h 1819481"/>
              <a:gd name="connsiteX1" fmla="*/ 6466272 w 6466440"/>
              <a:gd name="connsiteY1" fmla="*/ 873200 h 1819481"/>
              <a:gd name="connsiteX2" fmla="*/ 6461953 w 6466440"/>
              <a:gd name="connsiteY2" fmla="*/ 1819481 h 1819481"/>
              <a:gd name="connsiteX3" fmla="*/ 0 w 6466440"/>
              <a:gd name="connsiteY3" fmla="*/ 1683184 h 1819481"/>
              <a:gd name="connsiteX4" fmla="*/ 0 w 6466440"/>
              <a:gd name="connsiteY4" fmla="*/ 135738 h 1819481"/>
              <a:gd name="connsiteX0" fmla="*/ 0 w 6466440"/>
              <a:gd name="connsiteY0" fmla="*/ 135738 h 1819481"/>
              <a:gd name="connsiteX1" fmla="*/ 6466272 w 6466440"/>
              <a:gd name="connsiteY1" fmla="*/ 873200 h 1819481"/>
              <a:gd name="connsiteX2" fmla="*/ 6461953 w 6466440"/>
              <a:gd name="connsiteY2" fmla="*/ 1819481 h 1819481"/>
              <a:gd name="connsiteX3" fmla="*/ 16590 w 6466440"/>
              <a:gd name="connsiteY3" fmla="*/ 1719529 h 1819481"/>
              <a:gd name="connsiteX4" fmla="*/ 0 w 6466440"/>
              <a:gd name="connsiteY4" fmla="*/ 135738 h 1819481"/>
              <a:gd name="connsiteX0" fmla="*/ 0 w 6466440"/>
              <a:gd name="connsiteY0" fmla="*/ 135738 h 1819481"/>
              <a:gd name="connsiteX1" fmla="*/ 6466272 w 6466440"/>
              <a:gd name="connsiteY1" fmla="*/ 873200 h 1819481"/>
              <a:gd name="connsiteX2" fmla="*/ 6461953 w 6466440"/>
              <a:gd name="connsiteY2" fmla="*/ 1819481 h 1819481"/>
              <a:gd name="connsiteX3" fmla="*/ 16590 w 6466440"/>
              <a:gd name="connsiteY3" fmla="*/ 1719529 h 1819481"/>
              <a:gd name="connsiteX4" fmla="*/ 0 w 6466440"/>
              <a:gd name="connsiteY4" fmla="*/ 135738 h 1819481"/>
              <a:gd name="connsiteX0" fmla="*/ 0 w 6470248"/>
              <a:gd name="connsiteY0" fmla="*/ 135738 h 1783136"/>
              <a:gd name="connsiteX1" fmla="*/ 6466272 w 6470248"/>
              <a:gd name="connsiteY1" fmla="*/ 873200 h 1783136"/>
              <a:gd name="connsiteX2" fmla="*/ 6470248 w 6470248"/>
              <a:gd name="connsiteY2" fmla="*/ 1783136 h 1783136"/>
              <a:gd name="connsiteX3" fmla="*/ 16590 w 6470248"/>
              <a:gd name="connsiteY3" fmla="*/ 1719529 h 1783136"/>
              <a:gd name="connsiteX4" fmla="*/ 0 w 6470248"/>
              <a:gd name="connsiteY4" fmla="*/ 135738 h 1783136"/>
              <a:gd name="connsiteX0" fmla="*/ 0 w 6470253"/>
              <a:gd name="connsiteY0" fmla="*/ 135738 h 1783136"/>
              <a:gd name="connsiteX1" fmla="*/ 6466272 w 6470253"/>
              <a:gd name="connsiteY1" fmla="*/ 873200 h 1783136"/>
              <a:gd name="connsiteX2" fmla="*/ 6470248 w 6470253"/>
              <a:gd name="connsiteY2" fmla="*/ 1783136 h 1783136"/>
              <a:gd name="connsiteX3" fmla="*/ 16590 w 6470253"/>
              <a:gd name="connsiteY3" fmla="*/ 1719529 h 1783136"/>
              <a:gd name="connsiteX4" fmla="*/ 0 w 6470253"/>
              <a:gd name="connsiteY4" fmla="*/ 135738 h 1783136"/>
              <a:gd name="connsiteX0" fmla="*/ 0 w 6470253"/>
              <a:gd name="connsiteY0" fmla="*/ 135738 h 1783136"/>
              <a:gd name="connsiteX1" fmla="*/ 6466272 w 6470253"/>
              <a:gd name="connsiteY1" fmla="*/ 873200 h 1783136"/>
              <a:gd name="connsiteX2" fmla="*/ 6470248 w 6470253"/>
              <a:gd name="connsiteY2" fmla="*/ 1783136 h 1783136"/>
              <a:gd name="connsiteX3" fmla="*/ 3904 w 6470253"/>
              <a:gd name="connsiteY3" fmla="*/ 1726478 h 1783136"/>
              <a:gd name="connsiteX4" fmla="*/ 0 w 6470253"/>
              <a:gd name="connsiteY4" fmla="*/ 135738 h 1783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70253" h="1783136">
                <a:moveTo>
                  <a:pt x="0" y="135738"/>
                </a:moveTo>
                <a:cubicBezTo>
                  <a:pt x="2640636" y="-241049"/>
                  <a:pt x="4880492" y="218924"/>
                  <a:pt x="6466272" y="873200"/>
                </a:cubicBezTo>
                <a:cubicBezTo>
                  <a:pt x="6467597" y="1158339"/>
                  <a:pt x="6468923" y="1497997"/>
                  <a:pt x="6470248" y="1783136"/>
                </a:cubicBezTo>
                <a:cubicBezTo>
                  <a:pt x="6475779" y="1771021"/>
                  <a:pt x="2155123" y="1747680"/>
                  <a:pt x="3904" y="1726478"/>
                </a:cubicBezTo>
                <a:cubicBezTo>
                  <a:pt x="2603" y="1196231"/>
                  <a:pt x="1301" y="665985"/>
                  <a:pt x="0" y="135738"/>
                </a:cubicBezTo>
                <a:close/>
              </a:path>
            </a:pathLst>
          </a:custGeom>
          <a:solidFill>
            <a:srgbClr val="26416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2000" dirty="0" err="1">
              <a:solidFill>
                <a:schemeClr val="bg1"/>
              </a:solidFill>
              <a:latin typeface="Corbel" pitchFamily="34" charset="0"/>
              <a:ea typeface="Verdana" pitchFamily="34" charset="0"/>
              <a:cs typeface="Verdana" pitchFamily="34" charset="0"/>
            </a:endParaRPr>
          </a:p>
        </p:txBody>
      </p:sp>
      <p:pic>
        <p:nvPicPr>
          <p:cNvPr id="10" name="Bilde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215447" y="5838475"/>
            <a:ext cx="963920" cy="869310"/>
          </a:xfrm>
          <a:prstGeom prst="rect">
            <a:avLst/>
          </a:prstGeom>
        </p:spPr>
      </p:pic>
      <p:sp>
        <p:nvSpPr>
          <p:cNvPr id="9" name="Undertittel 2"/>
          <p:cNvSpPr>
            <a:spLocks noGrp="1"/>
          </p:cNvSpPr>
          <p:nvPr>
            <p:ph type="subTitle" idx="1"/>
          </p:nvPr>
        </p:nvSpPr>
        <p:spPr>
          <a:xfrm>
            <a:off x="467928" y="6133487"/>
            <a:ext cx="6051665" cy="739311"/>
          </a:xfrm>
        </p:spPr>
        <p:txBody>
          <a:bodyPr>
            <a:normAutofit/>
          </a:bodyPr>
          <a:lstStyle>
            <a:lvl1pPr marL="0" indent="0">
              <a:buNone/>
              <a:defRPr sz="2000"/>
            </a:lvl1pPr>
          </a:lstStyle>
          <a:p>
            <a:pPr algn="l"/>
            <a:endParaRPr lang="nb-NO" dirty="0"/>
          </a:p>
        </p:txBody>
      </p:sp>
      <p:sp>
        <p:nvSpPr>
          <p:cNvPr id="2" name="Tittel 1"/>
          <p:cNvSpPr>
            <a:spLocks noGrp="1"/>
          </p:cNvSpPr>
          <p:nvPr>
            <p:ph type="title"/>
          </p:nvPr>
        </p:nvSpPr>
        <p:spPr>
          <a:xfrm>
            <a:off x="457203" y="5324219"/>
            <a:ext cx="8229600" cy="794471"/>
          </a:xfrm>
        </p:spPr>
        <p:txBody>
          <a:bodyPr>
            <a:normAutofit/>
          </a:bodyPr>
          <a:lstStyle>
            <a:lvl1pPr algn="l">
              <a:defRPr sz="3200">
                <a:solidFill>
                  <a:schemeClr val="bg1"/>
                </a:solidFill>
              </a:defRPr>
            </a:lvl1pPr>
          </a:lstStyle>
          <a:p>
            <a:r>
              <a:rPr lang="nb-NO"/>
              <a:t>Klikk for å redigere tittelstil</a:t>
            </a:r>
          </a:p>
        </p:txBody>
      </p:sp>
    </p:spTree>
    <p:extLst>
      <p:ext uri="{BB962C8B-B14F-4D97-AF65-F5344CB8AC3E}">
        <p14:creationId xmlns:p14="http://schemas.microsoft.com/office/powerpoint/2010/main" val="8967267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1021492"/>
            <a:ext cx="3008313" cy="947588"/>
          </a:xfrm>
        </p:spPr>
        <p:txBody>
          <a:bodyPr anchor="b">
            <a:normAutofit/>
          </a:bodyPr>
          <a:lstStyle>
            <a:lvl1pPr algn="l">
              <a:defRPr sz="2400" b="0">
                <a:latin typeface="Woodford Bourne" charset="0"/>
                <a:ea typeface="Woodford Bourne" charset="0"/>
                <a:cs typeface="Woodford Bourne" charset="0"/>
              </a:defRPr>
            </a:lvl1pPr>
          </a:lstStyle>
          <a:p>
            <a:r>
              <a:rPr lang="nb-NO" dirty="0"/>
              <a:t>Klikk for å redigere tittelstil</a:t>
            </a:r>
          </a:p>
        </p:txBody>
      </p:sp>
      <p:sp>
        <p:nvSpPr>
          <p:cNvPr id="3" name="Plassholder for innhold 2"/>
          <p:cNvSpPr>
            <a:spLocks noGrp="1"/>
          </p:cNvSpPr>
          <p:nvPr>
            <p:ph idx="1"/>
          </p:nvPr>
        </p:nvSpPr>
        <p:spPr>
          <a:xfrm>
            <a:off x="3575050" y="1021492"/>
            <a:ext cx="5111750" cy="5000367"/>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tekst 3"/>
          <p:cNvSpPr>
            <a:spLocks noGrp="1"/>
          </p:cNvSpPr>
          <p:nvPr>
            <p:ph type="body" sz="half" idx="2"/>
          </p:nvPr>
        </p:nvSpPr>
        <p:spPr>
          <a:xfrm>
            <a:off x="457200" y="2084173"/>
            <a:ext cx="3008313" cy="393768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dirty="0"/>
              <a:t>Klikk for å redigere tekststiler i malen</a:t>
            </a:r>
          </a:p>
        </p:txBody>
      </p:sp>
      <p:sp>
        <p:nvSpPr>
          <p:cNvPr id="5" name="Plassholder for dato 4"/>
          <p:cNvSpPr>
            <a:spLocks noGrp="1"/>
          </p:cNvSpPr>
          <p:nvPr>
            <p:ph type="dt" sz="half" idx="10"/>
          </p:nvPr>
        </p:nvSpPr>
        <p:spPr/>
        <p:txBody>
          <a:bodyPr/>
          <a:lstStyle/>
          <a:p>
            <a:fld id="{B707B217-E5B1-7C42-B868-A854B78504CF}" type="datetimeFigureOut">
              <a:rPr lang="nb-NO" smtClean="0"/>
              <a:t>19.03.2021</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F08A5D47-7C05-3D42-89E8-8596BD2E973A}" type="slidenum">
              <a:rPr lang="nb-NO" smtClean="0"/>
              <a:t>‹#›</a:t>
            </a:fld>
            <a:endParaRPr lang="nb-NO"/>
          </a:p>
        </p:txBody>
      </p:sp>
    </p:spTree>
    <p:extLst>
      <p:ext uri="{BB962C8B-B14F-4D97-AF65-F5344CB8AC3E}">
        <p14:creationId xmlns:p14="http://schemas.microsoft.com/office/powerpoint/2010/main" val="22823254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4792362"/>
            <a:ext cx="5486400" cy="566738"/>
          </a:xfrm>
        </p:spPr>
        <p:txBody>
          <a:bodyPr anchor="b"/>
          <a:lstStyle>
            <a:lvl1pPr algn="l">
              <a:defRPr sz="2000" b="0" i="0">
                <a:latin typeface="Woodford Bourne" charset="0"/>
                <a:ea typeface="Woodford Bourne" charset="0"/>
                <a:cs typeface="Woodford Bourne" charset="0"/>
              </a:defRPr>
            </a:lvl1pPr>
          </a:lstStyle>
          <a:p>
            <a:r>
              <a:rPr lang="nb-NO" dirty="0"/>
              <a:t>Klikk for å redigere tittelstil</a:t>
            </a:r>
          </a:p>
        </p:txBody>
      </p:sp>
      <p:sp>
        <p:nvSpPr>
          <p:cNvPr id="3" name="Plassholder for bilde 2"/>
          <p:cNvSpPr>
            <a:spLocks noGrp="1"/>
          </p:cNvSpPr>
          <p:nvPr>
            <p:ph type="pic" idx="1"/>
          </p:nvPr>
        </p:nvSpPr>
        <p:spPr>
          <a:xfrm>
            <a:off x="1792288" y="1252151"/>
            <a:ext cx="5486400" cy="347542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dirty="0"/>
              <a:t>Dra bildet til plassholderen eller klikk ikonet for å legge til</a:t>
            </a:r>
          </a:p>
        </p:txBody>
      </p:sp>
      <p:sp>
        <p:nvSpPr>
          <p:cNvPr id="4" name="Plassholder for tekst 3"/>
          <p:cNvSpPr>
            <a:spLocks noGrp="1"/>
          </p:cNvSpPr>
          <p:nvPr>
            <p:ph type="body" sz="half" idx="2"/>
          </p:nvPr>
        </p:nvSpPr>
        <p:spPr>
          <a:xfrm>
            <a:off x="1792288" y="5367338"/>
            <a:ext cx="5486400" cy="6709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dirty="0"/>
              <a:t>Klikk for å redigere tekststiler i malen</a:t>
            </a:r>
          </a:p>
        </p:txBody>
      </p:sp>
      <p:sp>
        <p:nvSpPr>
          <p:cNvPr id="5" name="Plassholder for dato 4"/>
          <p:cNvSpPr>
            <a:spLocks noGrp="1"/>
          </p:cNvSpPr>
          <p:nvPr>
            <p:ph type="dt" sz="half" idx="10"/>
          </p:nvPr>
        </p:nvSpPr>
        <p:spPr/>
        <p:txBody>
          <a:bodyPr/>
          <a:lstStyle/>
          <a:p>
            <a:fld id="{B707B217-E5B1-7C42-B868-A854B78504CF}" type="datetimeFigureOut">
              <a:rPr lang="nb-NO" smtClean="0"/>
              <a:t>19.03.2021</a:t>
            </a:fld>
            <a:endParaRPr lang="nb-NO"/>
          </a:p>
        </p:txBody>
      </p:sp>
      <p:sp>
        <p:nvSpPr>
          <p:cNvPr id="6" name="Plassholder for bunntekst 5"/>
          <p:cNvSpPr>
            <a:spLocks noGrp="1"/>
          </p:cNvSpPr>
          <p:nvPr>
            <p:ph type="ftr" sz="quarter" idx="11"/>
          </p:nvPr>
        </p:nvSpPr>
        <p:spPr/>
        <p:txBody>
          <a:bodyPr/>
          <a:lstStyle/>
          <a:p>
            <a:endParaRPr lang="nb-NO" dirty="0"/>
          </a:p>
        </p:txBody>
      </p:sp>
      <p:sp>
        <p:nvSpPr>
          <p:cNvPr id="7" name="Plassholder for lysbildenummer 6"/>
          <p:cNvSpPr>
            <a:spLocks noGrp="1"/>
          </p:cNvSpPr>
          <p:nvPr>
            <p:ph type="sldNum" sz="quarter" idx="12"/>
          </p:nvPr>
        </p:nvSpPr>
        <p:spPr/>
        <p:txBody>
          <a:bodyPr/>
          <a:lstStyle/>
          <a:p>
            <a:fld id="{F08A5D47-7C05-3D42-89E8-8596BD2E973A}" type="slidenum">
              <a:rPr lang="nb-NO" smtClean="0"/>
              <a:t>‹#›</a:t>
            </a:fld>
            <a:endParaRPr lang="nb-NO"/>
          </a:p>
        </p:txBody>
      </p:sp>
    </p:spTree>
    <p:extLst>
      <p:ext uri="{BB962C8B-B14F-4D97-AF65-F5344CB8AC3E}">
        <p14:creationId xmlns:p14="http://schemas.microsoft.com/office/powerpoint/2010/main" val="34310810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lvl1pPr>
              <a:defRPr sz="3200">
                <a:latin typeface="Woodford Bourne" charset="0"/>
                <a:ea typeface="Woodford Bourne" charset="0"/>
                <a:cs typeface="Woodford Bourne" charset="0"/>
              </a:defRPr>
            </a:lvl1pPr>
          </a:lstStyle>
          <a:p>
            <a:r>
              <a:rPr lang="nb-NO" dirty="0"/>
              <a:t>Klikk for å redigere tittelstil</a:t>
            </a:r>
          </a:p>
        </p:txBody>
      </p:sp>
      <p:sp>
        <p:nvSpPr>
          <p:cNvPr id="3" name="Plassholder for loddrett tekst 2"/>
          <p:cNvSpPr>
            <a:spLocks noGrp="1"/>
          </p:cNvSpPr>
          <p:nvPr>
            <p:ph type="body" orient="vert" idx="1"/>
          </p:nvPr>
        </p:nvSpPr>
        <p:spPr>
          <a:xfrm>
            <a:off x="457200" y="2148056"/>
            <a:ext cx="8229600" cy="3992563"/>
          </a:xfrm>
        </p:spPr>
        <p:txBody>
          <a:bodyPr vert="horz"/>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p:cNvSpPr>
            <a:spLocks noGrp="1"/>
          </p:cNvSpPr>
          <p:nvPr>
            <p:ph type="dt" sz="half" idx="10"/>
          </p:nvPr>
        </p:nvSpPr>
        <p:spPr/>
        <p:txBody>
          <a:bodyPr/>
          <a:lstStyle/>
          <a:p>
            <a:fld id="{B707B217-E5B1-7C42-B868-A854B78504CF}" type="datetimeFigureOut">
              <a:rPr lang="nb-NO" smtClean="0"/>
              <a:t>19.03.2021</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F08A5D47-7C05-3D42-89E8-8596BD2E973A}" type="slidenum">
              <a:rPr lang="nb-NO" smtClean="0"/>
              <a:t>‹#›</a:t>
            </a:fld>
            <a:endParaRPr lang="nb-NO"/>
          </a:p>
        </p:txBody>
      </p:sp>
    </p:spTree>
    <p:extLst>
      <p:ext uri="{BB962C8B-B14F-4D97-AF65-F5344CB8AC3E}">
        <p14:creationId xmlns:p14="http://schemas.microsoft.com/office/powerpoint/2010/main" val="5054013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tel og stort bilde">
    <p:spTree>
      <p:nvGrpSpPr>
        <p:cNvPr id="1" name=""/>
        <p:cNvGrpSpPr/>
        <p:nvPr/>
      </p:nvGrpSpPr>
      <p:grpSpPr>
        <a:xfrm>
          <a:off x="0" y="0"/>
          <a:ext cx="0" cy="0"/>
          <a:chOff x="0" y="0"/>
          <a:chExt cx="0" cy="0"/>
        </a:xfrm>
      </p:grpSpPr>
      <p:sp>
        <p:nvSpPr>
          <p:cNvPr id="4" name="Plassholder for dato 3"/>
          <p:cNvSpPr>
            <a:spLocks noGrp="1"/>
          </p:cNvSpPr>
          <p:nvPr>
            <p:ph type="dt" sz="half" idx="10"/>
          </p:nvPr>
        </p:nvSpPr>
        <p:spPr/>
        <p:txBody>
          <a:bodyPr/>
          <a:lstStyle/>
          <a:p>
            <a:fld id="{B707B217-E5B1-7C42-B868-A854B78504CF}" type="datetimeFigureOut">
              <a:rPr lang="nb-NO" smtClean="0"/>
              <a:t>19.03.2021</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F08A5D47-7C05-3D42-89E8-8596BD2E973A}" type="slidenum">
              <a:rPr lang="nb-NO" smtClean="0"/>
              <a:t>‹#›</a:t>
            </a:fld>
            <a:endParaRPr lang="nb-NO"/>
          </a:p>
        </p:txBody>
      </p:sp>
      <p:sp>
        <p:nvSpPr>
          <p:cNvPr id="8" name="Plassholder for bilde 7"/>
          <p:cNvSpPr>
            <a:spLocks noGrp="1"/>
          </p:cNvSpPr>
          <p:nvPr>
            <p:ph type="pic" sz="quarter" idx="13"/>
          </p:nvPr>
        </p:nvSpPr>
        <p:spPr>
          <a:xfrm>
            <a:off x="905990" y="2010032"/>
            <a:ext cx="7381275" cy="3904736"/>
          </a:xfrm>
        </p:spPr>
        <p:txBody>
          <a:bodyPr/>
          <a:lstStyle>
            <a:lvl1pPr marL="0" indent="0">
              <a:buNone/>
              <a:defRPr/>
            </a:lvl1pPr>
          </a:lstStyle>
          <a:p>
            <a:endParaRPr lang="nb-NO" dirty="0"/>
          </a:p>
        </p:txBody>
      </p:sp>
      <p:sp>
        <p:nvSpPr>
          <p:cNvPr id="9" name="Tittel 1"/>
          <p:cNvSpPr>
            <a:spLocks noGrp="1"/>
          </p:cNvSpPr>
          <p:nvPr>
            <p:ph type="title"/>
          </p:nvPr>
        </p:nvSpPr>
        <p:spPr>
          <a:xfrm>
            <a:off x="905990" y="1005016"/>
            <a:ext cx="7381275" cy="927310"/>
          </a:xfrm>
        </p:spPr>
        <p:txBody>
          <a:bodyPr/>
          <a:lstStyle>
            <a:lvl1pPr>
              <a:defRPr>
                <a:latin typeface="Woodford Bourne" charset="0"/>
                <a:ea typeface="Woodford Bourne" charset="0"/>
                <a:cs typeface="Woodford Bourne" charset="0"/>
              </a:defRPr>
            </a:lvl1pPr>
          </a:lstStyle>
          <a:p>
            <a:r>
              <a:rPr lang="nb-NO" dirty="0"/>
              <a:t>Klikk for å redigere tittelstil</a:t>
            </a:r>
          </a:p>
        </p:txBody>
      </p:sp>
    </p:spTree>
    <p:extLst>
      <p:ext uri="{BB962C8B-B14F-4D97-AF65-F5344CB8AC3E}">
        <p14:creationId xmlns:p14="http://schemas.microsoft.com/office/powerpoint/2010/main" val="30474971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Kapittelside bue">
    <p:spTree>
      <p:nvGrpSpPr>
        <p:cNvPr id="1" name=""/>
        <p:cNvGrpSpPr/>
        <p:nvPr/>
      </p:nvGrpSpPr>
      <p:grpSpPr>
        <a:xfrm>
          <a:off x="0" y="0"/>
          <a:ext cx="0" cy="0"/>
          <a:chOff x="0" y="0"/>
          <a:chExt cx="0" cy="0"/>
        </a:xfrm>
      </p:grpSpPr>
      <p:sp>
        <p:nvSpPr>
          <p:cNvPr id="11" name="Plassholder for bilde 10"/>
          <p:cNvSpPr>
            <a:spLocks noGrp="1"/>
          </p:cNvSpPr>
          <p:nvPr>
            <p:ph type="pic" sz="quarter" idx="13"/>
          </p:nvPr>
        </p:nvSpPr>
        <p:spPr>
          <a:xfrm>
            <a:off x="0" y="6689"/>
            <a:ext cx="9144000" cy="6367463"/>
          </a:xfrm>
        </p:spPr>
        <p:txBody>
          <a:bodyPr/>
          <a:lstStyle>
            <a:lvl1pPr marL="0" indent="0">
              <a:buNone/>
              <a:defRPr/>
            </a:lvl1pPr>
          </a:lstStyle>
          <a:p>
            <a:endParaRPr lang="nb-NO"/>
          </a:p>
        </p:txBody>
      </p:sp>
      <p:sp>
        <p:nvSpPr>
          <p:cNvPr id="2" name="Tittel 1"/>
          <p:cNvSpPr>
            <a:spLocks noGrp="1"/>
          </p:cNvSpPr>
          <p:nvPr>
            <p:ph type="title"/>
          </p:nvPr>
        </p:nvSpPr>
        <p:spPr/>
        <p:txBody>
          <a:bodyPr/>
          <a:lstStyle/>
          <a:p>
            <a:r>
              <a:rPr lang="nb-NO"/>
              <a:t>Klikk for å redigere tittelstil</a:t>
            </a:r>
          </a:p>
        </p:txBody>
      </p:sp>
      <p:sp>
        <p:nvSpPr>
          <p:cNvPr id="3" name="Plassholder for dato 2"/>
          <p:cNvSpPr>
            <a:spLocks noGrp="1"/>
          </p:cNvSpPr>
          <p:nvPr>
            <p:ph type="dt" sz="half" idx="10"/>
          </p:nvPr>
        </p:nvSpPr>
        <p:spPr/>
        <p:txBody>
          <a:bodyPr/>
          <a:lstStyle/>
          <a:p>
            <a:fld id="{B707B217-E5B1-7C42-B868-A854B78504CF}" type="datetimeFigureOut">
              <a:rPr lang="nb-NO" smtClean="0"/>
              <a:pPr/>
              <a:t>19.03.2021</a:t>
            </a:fld>
            <a:endParaRPr lang="nb-NO" dirty="0"/>
          </a:p>
        </p:txBody>
      </p:sp>
      <p:sp>
        <p:nvSpPr>
          <p:cNvPr id="4" name="Plassholder for bunntekst 3"/>
          <p:cNvSpPr>
            <a:spLocks noGrp="1"/>
          </p:cNvSpPr>
          <p:nvPr>
            <p:ph type="ftr" sz="quarter" idx="11"/>
          </p:nvPr>
        </p:nvSpPr>
        <p:spPr/>
        <p:txBody>
          <a:bodyPr/>
          <a:lstStyle/>
          <a:p>
            <a:endParaRPr lang="nb-NO" dirty="0"/>
          </a:p>
        </p:txBody>
      </p:sp>
      <p:sp>
        <p:nvSpPr>
          <p:cNvPr id="5" name="Plassholder for lysbildenummer 4"/>
          <p:cNvSpPr>
            <a:spLocks noGrp="1"/>
          </p:cNvSpPr>
          <p:nvPr>
            <p:ph type="sldNum" sz="quarter" idx="12"/>
          </p:nvPr>
        </p:nvSpPr>
        <p:spPr/>
        <p:txBody>
          <a:bodyPr/>
          <a:lstStyle/>
          <a:p>
            <a:fld id="{F08A5D47-7C05-3D42-89E8-8596BD2E973A}" type="slidenum">
              <a:rPr lang="nb-NO" smtClean="0"/>
              <a:t>‹#›</a:t>
            </a:fld>
            <a:endParaRPr lang="nb-NO" dirty="0"/>
          </a:p>
        </p:txBody>
      </p:sp>
      <p:sp>
        <p:nvSpPr>
          <p:cNvPr id="6" name="Friform 5"/>
          <p:cNvSpPr/>
          <p:nvPr userDrawn="1"/>
        </p:nvSpPr>
        <p:spPr>
          <a:xfrm>
            <a:off x="0" y="4646813"/>
            <a:ext cx="9144000" cy="2218615"/>
          </a:xfrm>
          <a:custGeom>
            <a:avLst/>
            <a:gdLst>
              <a:gd name="connsiteX0" fmla="*/ 0 w 9144000"/>
              <a:gd name="connsiteY0" fmla="*/ 0 h 2127137"/>
              <a:gd name="connsiteX1" fmla="*/ 250879 w 9144000"/>
              <a:gd name="connsiteY1" fmla="*/ 96626 h 2127137"/>
              <a:gd name="connsiteX2" fmla="*/ 8436033 w 9144000"/>
              <a:gd name="connsiteY2" fmla="*/ 1271439 h 2127137"/>
              <a:gd name="connsiteX3" fmla="*/ 9144000 w 9144000"/>
              <a:gd name="connsiteY3" fmla="*/ 1279855 h 2127137"/>
              <a:gd name="connsiteX4" fmla="*/ 9144000 w 9144000"/>
              <a:gd name="connsiteY4" fmla="*/ 2127137 h 2127137"/>
              <a:gd name="connsiteX5" fmla="*/ 0 w 9144000"/>
              <a:gd name="connsiteY5" fmla="*/ 2127137 h 2127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0" h="2127137">
                <a:moveTo>
                  <a:pt x="0" y="0"/>
                </a:moveTo>
                <a:lnTo>
                  <a:pt x="250879" y="96626"/>
                </a:lnTo>
                <a:cubicBezTo>
                  <a:pt x="3597585" y="1368905"/>
                  <a:pt x="4572014" y="1236597"/>
                  <a:pt x="8436033" y="1271439"/>
                </a:cubicBezTo>
                <a:lnTo>
                  <a:pt x="9144000" y="1279855"/>
                </a:lnTo>
                <a:lnTo>
                  <a:pt x="9144000" y="2127137"/>
                </a:lnTo>
                <a:lnTo>
                  <a:pt x="0" y="2127137"/>
                </a:lnTo>
                <a:close/>
              </a:path>
            </a:pathLst>
          </a:cu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2000" dirty="0" err="1">
              <a:solidFill>
                <a:schemeClr val="bg1"/>
              </a:solidFill>
              <a:latin typeface="Corbel" pitchFamily="34" charset="0"/>
              <a:ea typeface="Verdana" pitchFamily="34" charset="0"/>
              <a:cs typeface="Verdana" pitchFamily="34" charset="0"/>
            </a:endParaRPr>
          </a:p>
        </p:txBody>
      </p:sp>
      <p:sp>
        <p:nvSpPr>
          <p:cNvPr id="7" name="Friform 6"/>
          <p:cNvSpPr/>
          <p:nvPr userDrawn="1"/>
        </p:nvSpPr>
        <p:spPr>
          <a:xfrm>
            <a:off x="0" y="5012575"/>
            <a:ext cx="9144000" cy="1837113"/>
          </a:xfrm>
          <a:custGeom>
            <a:avLst/>
            <a:gdLst>
              <a:gd name="connsiteX0" fmla="*/ 0 w 9144000"/>
              <a:gd name="connsiteY0" fmla="*/ 0 h 2127137"/>
              <a:gd name="connsiteX1" fmla="*/ 250879 w 9144000"/>
              <a:gd name="connsiteY1" fmla="*/ 96626 h 2127137"/>
              <a:gd name="connsiteX2" fmla="*/ 8436033 w 9144000"/>
              <a:gd name="connsiteY2" fmla="*/ 1271439 h 2127137"/>
              <a:gd name="connsiteX3" fmla="*/ 9144000 w 9144000"/>
              <a:gd name="connsiteY3" fmla="*/ 1279855 h 2127137"/>
              <a:gd name="connsiteX4" fmla="*/ 9144000 w 9144000"/>
              <a:gd name="connsiteY4" fmla="*/ 2127137 h 2127137"/>
              <a:gd name="connsiteX5" fmla="*/ 0 w 9144000"/>
              <a:gd name="connsiteY5" fmla="*/ 2127137 h 2127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0" h="2127137">
                <a:moveTo>
                  <a:pt x="0" y="0"/>
                </a:moveTo>
                <a:lnTo>
                  <a:pt x="250879" y="96626"/>
                </a:lnTo>
                <a:cubicBezTo>
                  <a:pt x="3597585" y="1368905"/>
                  <a:pt x="4572014" y="1236597"/>
                  <a:pt x="8436033" y="1271439"/>
                </a:cubicBezTo>
                <a:lnTo>
                  <a:pt x="9144000" y="1279855"/>
                </a:lnTo>
                <a:lnTo>
                  <a:pt x="9144000" y="2127137"/>
                </a:lnTo>
                <a:lnTo>
                  <a:pt x="0" y="2127137"/>
                </a:lnTo>
                <a:close/>
              </a:path>
            </a:pathLst>
          </a:custGeom>
          <a:solidFill>
            <a:srgbClr val="26416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2000" dirty="0" err="1">
              <a:solidFill>
                <a:schemeClr val="bg1"/>
              </a:solidFill>
              <a:latin typeface="Corbel" pitchFamily="34" charset="0"/>
              <a:ea typeface="Verdana" pitchFamily="34" charset="0"/>
              <a:cs typeface="Verdana" pitchFamily="34" charset="0"/>
            </a:endParaRPr>
          </a:p>
        </p:txBody>
      </p:sp>
      <p:sp>
        <p:nvSpPr>
          <p:cNvPr id="8" name="Tittel 1"/>
          <p:cNvSpPr txBox="1">
            <a:spLocks/>
          </p:cNvSpPr>
          <p:nvPr userDrawn="1"/>
        </p:nvSpPr>
        <p:spPr>
          <a:xfrm>
            <a:off x="457199" y="5899458"/>
            <a:ext cx="8229600" cy="941917"/>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3600" kern="1200">
                <a:solidFill>
                  <a:schemeClr val="tx1"/>
                </a:solidFill>
                <a:latin typeface="+mj-lt"/>
                <a:ea typeface="+mj-ea"/>
                <a:cs typeface="+mj-cs"/>
              </a:defRPr>
            </a:lvl1pPr>
          </a:lstStyle>
          <a:p>
            <a:pPr algn="l"/>
            <a:r>
              <a:rPr lang="nb-NO" sz="3200">
                <a:solidFill>
                  <a:schemeClr val="bg1"/>
                </a:solidFill>
              </a:rPr>
              <a:t>Kapittelside</a:t>
            </a:r>
            <a:endParaRPr lang="nb-NO" sz="3200" dirty="0">
              <a:solidFill>
                <a:schemeClr val="bg1"/>
              </a:solidFill>
            </a:endParaRPr>
          </a:p>
        </p:txBody>
      </p:sp>
      <p:pic>
        <p:nvPicPr>
          <p:cNvPr id="9" name="Bilde 8"/>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8462740" y="6271797"/>
            <a:ext cx="448118" cy="411631"/>
          </a:xfrm>
          <a:prstGeom prst="rect">
            <a:avLst/>
          </a:prstGeom>
        </p:spPr>
      </p:pic>
    </p:spTree>
    <p:extLst>
      <p:ext uri="{BB962C8B-B14F-4D97-AF65-F5344CB8AC3E}">
        <p14:creationId xmlns:p14="http://schemas.microsoft.com/office/powerpoint/2010/main" val="647352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4143290"/>
            <a:ext cx="7772400" cy="1362075"/>
          </a:xfrm>
        </p:spPr>
        <p:txBody>
          <a:bodyPr anchor="t">
            <a:normAutofit/>
          </a:bodyPr>
          <a:lstStyle>
            <a:lvl1pPr algn="l">
              <a:defRPr sz="3200" b="0" cap="all">
                <a:latin typeface="Woodford Bourne" charset="0"/>
                <a:ea typeface="Woodford Bourne" charset="0"/>
                <a:cs typeface="Woodford Bourne" charset="0"/>
              </a:defRPr>
            </a:lvl1pPr>
          </a:lstStyle>
          <a:p>
            <a:r>
              <a:rPr lang="nb-NO" dirty="0"/>
              <a:t>Klikk for å redigere tittelstil</a:t>
            </a:r>
          </a:p>
        </p:txBody>
      </p:sp>
      <p:sp>
        <p:nvSpPr>
          <p:cNvPr id="3" name="Plassholder for tekst 2"/>
          <p:cNvSpPr>
            <a:spLocks noGrp="1"/>
          </p:cNvSpPr>
          <p:nvPr>
            <p:ph type="body" idx="1"/>
          </p:nvPr>
        </p:nvSpPr>
        <p:spPr>
          <a:xfrm>
            <a:off x="722313" y="264310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dirty="0"/>
              <a:t>Klikk for å redigere tekststiler i malen</a:t>
            </a:r>
          </a:p>
        </p:txBody>
      </p:sp>
      <p:sp>
        <p:nvSpPr>
          <p:cNvPr id="4" name="Plassholder for dato 3"/>
          <p:cNvSpPr>
            <a:spLocks noGrp="1"/>
          </p:cNvSpPr>
          <p:nvPr>
            <p:ph type="dt" sz="half" idx="10"/>
          </p:nvPr>
        </p:nvSpPr>
        <p:spPr/>
        <p:txBody>
          <a:bodyPr/>
          <a:lstStyle/>
          <a:p>
            <a:fld id="{B707B217-E5B1-7C42-B868-A854B78504CF}" type="datetimeFigureOut">
              <a:rPr lang="nb-NO" smtClean="0"/>
              <a:t>19.03.2021</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F08A5D47-7C05-3D42-89E8-8596BD2E973A}" type="slidenum">
              <a:rPr lang="nb-NO" smtClean="0"/>
              <a:t>‹#›</a:t>
            </a:fld>
            <a:endParaRPr lang="nb-NO"/>
          </a:p>
        </p:txBody>
      </p:sp>
    </p:spTree>
    <p:extLst>
      <p:ext uri="{BB962C8B-B14F-4D97-AF65-F5344CB8AC3E}">
        <p14:creationId xmlns:p14="http://schemas.microsoft.com/office/powerpoint/2010/main" val="10409014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lvl1pPr>
              <a:defRPr sz="3200"/>
            </a:lvl1pPr>
          </a:lstStyle>
          <a:p>
            <a:r>
              <a:rPr lang="nb-NO" dirty="0"/>
              <a:t>Klikk for å redigere tittelstil</a:t>
            </a:r>
          </a:p>
        </p:txBody>
      </p:sp>
      <p:sp>
        <p:nvSpPr>
          <p:cNvPr id="3" name="Plassholder for innhold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B707B217-E5B1-7C42-B868-A854B78504CF}" type="datetimeFigureOut">
              <a:rPr lang="nb-NO" smtClean="0"/>
              <a:t>19.03.2021</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F08A5D47-7C05-3D42-89E8-8596BD2E973A}" type="slidenum">
              <a:rPr lang="nb-NO" smtClean="0"/>
              <a:t>‹#›</a:t>
            </a:fld>
            <a:endParaRPr lang="nb-NO"/>
          </a:p>
        </p:txBody>
      </p:sp>
    </p:spTree>
    <p:extLst>
      <p:ext uri="{BB962C8B-B14F-4D97-AF65-F5344CB8AC3E}">
        <p14:creationId xmlns:p14="http://schemas.microsoft.com/office/powerpoint/2010/main" val="1519454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685800" y="2130425"/>
            <a:ext cx="7772400" cy="1470025"/>
          </a:xfrm>
        </p:spPr>
        <p:txBody>
          <a:bodyPr>
            <a:normAutofit/>
          </a:bodyPr>
          <a:lstStyle>
            <a:lvl1pPr>
              <a:defRPr sz="3200" b="0" i="0">
                <a:latin typeface="Woodford Bourne" charset="0"/>
                <a:ea typeface="Woodford Bourne" charset="0"/>
                <a:cs typeface="Woodford Bourne" charset="0"/>
              </a:defRPr>
            </a:lvl1pPr>
          </a:lstStyle>
          <a:p>
            <a:r>
              <a:rPr lang="nb-NO" dirty="0"/>
              <a:t>Klikk for å redigere tittelstil</a:t>
            </a:r>
          </a:p>
        </p:txBody>
      </p:sp>
      <p:sp>
        <p:nvSpPr>
          <p:cNvPr id="3" name="Undertittel 2"/>
          <p:cNvSpPr>
            <a:spLocks noGrp="1"/>
          </p:cNvSpPr>
          <p:nvPr>
            <p:ph type="subTitle" idx="1"/>
          </p:nvPr>
        </p:nvSpPr>
        <p:spPr>
          <a:xfrm>
            <a:off x="1371600" y="3886200"/>
            <a:ext cx="6400800" cy="17526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dirty="0"/>
              <a:t>Klikk for å redigere undertittelstil i malen</a:t>
            </a:r>
          </a:p>
        </p:txBody>
      </p:sp>
      <p:sp>
        <p:nvSpPr>
          <p:cNvPr id="4" name="Plassholder for dato 3"/>
          <p:cNvSpPr>
            <a:spLocks noGrp="1"/>
          </p:cNvSpPr>
          <p:nvPr>
            <p:ph type="dt" sz="half" idx="10"/>
          </p:nvPr>
        </p:nvSpPr>
        <p:spPr/>
        <p:txBody>
          <a:bodyPr/>
          <a:lstStyle/>
          <a:p>
            <a:fld id="{B707B217-E5B1-7C42-B868-A854B78504CF}" type="datetimeFigureOut">
              <a:rPr lang="nb-NO" smtClean="0"/>
              <a:t>19.03.2021</a:t>
            </a:fld>
            <a:endParaRPr lang="nb-NO" dirty="0"/>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F08A5D47-7C05-3D42-89E8-8596BD2E973A}" type="slidenum">
              <a:rPr lang="nb-NO" smtClean="0"/>
              <a:t>‹#›</a:t>
            </a:fld>
            <a:endParaRPr lang="nb-NO"/>
          </a:p>
        </p:txBody>
      </p:sp>
    </p:spTree>
    <p:extLst>
      <p:ext uri="{BB962C8B-B14F-4D97-AF65-F5344CB8AC3E}">
        <p14:creationId xmlns:p14="http://schemas.microsoft.com/office/powerpoint/2010/main" val="39828585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atin typeface="Woodford Bourne" charset="0"/>
                <a:ea typeface="Woodford Bourne" charset="0"/>
                <a:cs typeface="Woodford Bourne" charset="0"/>
              </a:defRPr>
            </a:lvl1pPr>
          </a:lstStyle>
          <a:p>
            <a:r>
              <a:rPr lang="nb-NO" dirty="0"/>
              <a:t>Klikk for å redigere tittelstil</a:t>
            </a:r>
          </a:p>
        </p:txBody>
      </p:sp>
      <p:sp>
        <p:nvSpPr>
          <p:cNvPr id="3" name="Plassholder for innhold 2"/>
          <p:cNvSpPr>
            <a:spLocks noGrp="1"/>
          </p:cNvSpPr>
          <p:nvPr>
            <p:ph sz="half" idx="1"/>
          </p:nvPr>
        </p:nvSpPr>
        <p:spPr>
          <a:xfrm>
            <a:off x="457200" y="2075935"/>
            <a:ext cx="4038600" cy="392121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innhold 3"/>
          <p:cNvSpPr>
            <a:spLocks noGrp="1"/>
          </p:cNvSpPr>
          <p:nvPr>
            <p:ph sz="half" idx="2"/>
          </p:nvPr>
        </p:nvSpPr>
        <p:spPr>
          <a:xfrm>
            <a:off x="4648200" y="2075935"/>
            <a:ext cx="4038600" cy="392121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5" name="Plassholder for dato 4"/>
          <p:cNvSpPr>
            <a:spLocks noGrp="1"/>
          </p:cNvSpPr>
          <p:nvPr>
            <p:ph type="dt" sz="half" idx="10"/>
          </p:nvPr>
        </p:nvSpPr>
        <p:spPr/>
        <p:txBody>
          <a:bodyPr/>
          <a:lstStyle/>
          <a:p>
            <a:fld id="{B707B217-E5B1-7C42-B868-A854B78504CF}" type="datetimeFigureOut">
              <a:rPr lang="nb-NO" smtClean="0"/>
              <a:t>19.03.2021</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F08A5D47-7C05-3D42-89E8-8596BD2E973A}" type="slidenum">
              <a:rPr lang="nb-NO" smtClean="0"/>
              <a:t>‹#›</a:t>
            </a:fld>
            <a:endParaRPr lang="nb-NO"/>
          </a:p>
        </p:txBody>
      </p:sp>
    </p:spTree>
    <p:extLst>
      <p:ext uri="{BB962C8B-B14F-4D97-AF65-F5344CB8AC3E}">
        <p14:creationId xmlns:p14="http://schemas.microsoft.com/office/powerpoint/2010/main" val="26700813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457200" y="984511"/>
            <a:ext cx="8229600" cy="927310"/>
          </a:xfrm>
        </p:spPr>
        <p:txBody>
          <a:bodyPr/>
          <a:lstStyle>
            <a:lvl1pPr>
              <a:defRPr b="0" i="0">
                <a:latin typeface="Woodford Bourne" charset="0"/>
                <a:ea typeface="Woodford Bourne" charset="0"/>
                <a:cs typeface="Woodford Bourne" charset="0"/>
              </a:defRPr>
            </a:lvl1pPr>
          </a:lstStyle>
          <a:p>
            <a:r>
              <a:rPr lang="nb-NO" dirty="0"/>
              <a:t>Klikk for å redigere tittelstil</a:t>
            </a:r>
          </a:p>
        </p:txBody>
      </p:sp>
      <p:sp>
        <p:nvSpPr>
          <p:cNvPr id="3" name="Plassholder for tekst 2"/>
          <p:cNvSpPr>
            <a:spLocks noGrp="1"/>
          </p:cNvSpPr>
          <p:nvPr>
            <p:ph type="body" idx="1"/>
          </p:nvPr>
        </p:nvSpPr>
        <p:spPr>
          <a:xfrm>
            <a:off x="457200" y="2142009"/>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dirty="0"/>
              <a:t>Klikk for å redigere tekststiler i malen</a:t>
            </a:r>
          </a:p>
        </p:txBody>
      </p:sp>
      <p:sp>
        <p:nvSpPr>
          <p:cNvPr id="4" name="Plassholder for innhold 3"/>
          <p:cNvSpPr>
            <a:spLocks noGrp="1"/>
          </p:cNvSpPr>
          <p:nvPr>
            <p:ph sz="half" idx="2"/>
          </p:nvPr>
        </p:nvSpPr>
        <p:spPr>
          <a:xfrm>
            <a:off x="457200" y="2842053"/>
            <a:ext cx="4040188" cy="317156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5" name="Plassholder for tekst 4"/>
          <p:cNvSpPr>
            <a:spLocks noGrp="1"/>
          </p:cNvSpPr>
          <p:nvPr>
            <p:ph type="body" sz="quarter" idx="3"/>
          </p:nvPr>
        </p:nvSpPr>
        <p:spPr>
          <a:xfrm>
            <a:off x="4645025" y="2133942"/>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dirty="0"/>
              <a:t>Klikk for å redigere tekststiler i malen</a:t>
            </a:r>
          </a:p>
        </p:txBody>
      </p:sp>
      <p:sp>
        <p:nvSpPr>
          <p:cNvPr id="6" name="Plassholder for innhold 5"/>
          <p:cNvSpPr>
            <a:spLocks noGrp="1"/>
          </p:cNvSpPr>
          <p:nvPr>
            <p:ph sz="quarter" idx="4"/>
          </p:nvPr>
        </p:nvSpPr>
        <p:spPr>
          <a:xfrm>
            <a:off x="4645025" y="2842053"/>
            <a:ext cx="4041775" cy="317156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7" name="Plassholder for dato 6"/>
          <p:cNvSpPr>
            <a:spLocks noGrp="1"/>
          </p:cNvSpPr>
          <p:nvPr>
            <p:ph type="dt" sz="half" idx="10"/>
          </p:nvPr>
        </p:nvSpPr>
        <p:spPr/>
        <p:txBody>
          <a:bodyPr/>
          <a:lstStyle/>
          <a:p>
            <a:fld id="{B707B217-E5B1-7C42-B868-A854B78504CF}" type="datetimeFigureOut">
              <a:rPr lang="nb-NO" smtClean="0"/>
              <a:t>19.03.2021</a:t>
            </a:fld>
            <a:endParaRPr lang="nb-NO"/>
          </a:p>
        </p:txBody>
      </p:sp>
      <p:sp>
        <p:nvSpPr>
          <p:cNvPr id="8" name="Plassholder for bunntekst 7"/>
          <p:cNvSpPr>
            <a:spLocks noGrp="1"/>
          </p:cNvSpPr>
          <p:nvPr>
            <p:ph type="ftr" sz="quarter" idx="11"/>
          </p:nvPr>
        </p:nvSpPr>
        <p:spPr/>
        <p:txBody>
          <a:bodyPr/>
          <a:lstStyle/>
          <a:p>
            <a:endParaRPr lang="nb-NO"/>
          </a:p>
        </p:txBody>
      </p:sp>
      <p:sp>
        <p:nvSpPr>
          <p:cNvPr id="9" name="Plassholder for lysbildenummer 8"/>
          <p:cNvSpPr>
            <a:spLocks noGrp="1"/>
          </p:cNvSpPr>
          <p:nvPr>
            <p:ph type="sldNum" sz="quarter" idx="12"/>
          </p:nvPr>
        </p:nvSpPr>
        <p:spPr/>
        <p:txBody>
          <a:bodyPr/>
          <a:lstStyle/>
          <a:p>
            <a:fld id="{F08A5D47-7C05-3D42-89E8-8596BD2E973A}" type="slidenum">
              <a:rPr lang="nb-NO" smtClean="0"/>
              <a:t>‹#›</a:t>
            </a:fld>
            <a:endParaRPr lang="nb-NO"/>
          </a:p>
        </p:txBody>
      </p:sp>
    </p:spTree>
    <p:extLst>
      <p:ext uri="{BB962C8B-B14F-4D97-AF65-F5344CB8AC3E}">
        <p14:creationId xmlns:p14="http://schemas.microsoft.com/office/powerpoint/2010/main" val="977794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atin typeface="Woodford Bourne" charset="0"/>
                <a:ea typeface="Woodford Bourne" charset="0"/>
                <a:cs typeface="Woodford Bourne" charset="0"/>
              </a:defRPr>
            </a:lvl1pPr>
          </a:lstStyle>
          <a:p>
            <a:r>
              <a:rPr lang="nb-NO" dirty="0"/>
              <a:t>Klikk for å redigere tittelstil</a:t>
            </a:r>
          </a:p>
        </p:txBody>
      </p:sp>
      <p:sp>
        <p:nvSpPr>
          <p:cNvPr id="3" name="Plassholder for dato 2"/>
          <p:cNvSpPr>
            <a:spLocks noGrp="1"/>
          </p:cNvSpPr>
          <p:nvPr>
            <p:ph type="dt" sz="half" idx="10"/>
          </p:nvPr>
        </p:nvSpPr>
        <p:spPr/>
        <p:txBody>
          <a:bodyPr/>
          <a:lstStyle/>
          <a:p>
            <a:fld id="{B707B217-E5B1-7C42-B868-A854B78504CF}" type="datetimeFigureOut">
              <a:rPr lang="nb-NO" smtClean="0"/>
              <a:t>19.03.2021</a:t>
            </a:fld>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F08A5D47-7C05-3D42-89E8-8596BD2E973A}" type="slidenum">
              <a:rPr lang="nb-NO" smtClean="0"/>
              <a:t>‹#›</a:t>
            </a:fld>
            <a:endParaRPr lang="nb-NO"/>
          </a:p>
        </p:txBody>
      </p:sp>
    </p:spTree>
    <p:extLst>
      <p:ext uri="{BB962C8B-B14F-4D97-AF65-F5344CB8AC3E}">
        <p14:creationId xmlns:p14="http://schemas.microsoft.com/office/powerpoint/2010/main" val="14386214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B707B217-E5B1-7C42-B868-A854B78504CF}" type="datetimeFigureOut">
              <a:rPr lang="nb-NO" smtClean="0"/>
              <a:t>19.03.2021</a:t>
            </a:fld>
            <a:endParaRPr lang="nb-NO"/>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F08A5D47-7C05-3D42-89E8-8596BD2E973A}" type="slidenum">
              <a:rPr lang="nb-NO" smtClean="0"/>
              <a:t>‹#›</a:t>
            </a:fld>
            <a:endParaRPr lang="nb-NO"/>
          </a:p>
        </p:txBody>
      </p:sp>
    </p:spTree>
    <p:extLst>
      <p:ext uri="{BB962C8B-B14F-4D97-AF65-F5344CB8AC3E}">
        <p14:creationId xmlns:p14="http://schemas.microsoft.com/office/powerpoint/2010/main" val="17336549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457200" y="917153"/>
            <a:ext cx="8229600" cy="927310"/>
          </a:xfrm>
          <a:prstGeom prst="rect">
            <a:avLst/>
          </a:prstGeom>
        </p:spPr>
        <p:txBody>
          <a:bodyPr vert="horz" lIns="91440" tIns="45720" rIns="91440" bIns="45720" rtlCol="0" anchor="ctr">
            <a:normAutofit/>
          </a:bodyPr>
          <a:lstStyle/>
          <a:p>
            <a:r>
              <a:rPr lang="nb-NO" dirty="0"/>
              <a:t>Klikk for å redigere tittelstil</a:t>
            </a:r>
          </a:p>
        </p:txBody>
      </p:sp>
      <p:sp>
        <p:nvSpPr>
          <p:cNvPr id="3" name="Plassholder for tekst 2"/>
          <p:cNvSpPr>
            <a:spLocks noGrp="1"/>
          </p:cNvSpPr>
          <p:nvPr>
            <p:ph type="body" idx="1"/>
          </p:nvPr>
        </p:nvSpPr>
        <p:spPr>
          <a:xfrm>
            <a:off x="457200" y="2001795"/>
            <a:ext cx="8229600" cy="4017079"/>
          </a:xfrm>
          <a:prstGeom prst="rect">
            <a:avLst/>
          </a:prstGeom>
        </p:spPr>
        <p:txBody>
          <a:bodyPr vert="horz" lIns="91440" tIns="45720" rIns="91440" bIns="4572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p:cNvSpPr>
            <a:spLocks noGrp="1"/>
          </p:cNvSpPr>
          <p:nvPr>
            <p:ph type="dt" sz="half" idx="2"/>
          </p:nvPr>
        </p:nvSpPr>
        <p:spPr>
          <a:xfrm>
            <a:off x="457200" y="6191590"/>
            <a:ext cx="2133600" cy="365125"/>
          </a:xfrm>
          <a:prstGeom prst="rect">
            <a:avLst/>
          </a:prstGeom>
        </p:spPr>
        <p:txBody>
          <a:bodyPr vert="horz" lIns="91440" tIns="45720" rIns="91440" bIns="45720" rtlCol="0" anchor="ctr"/>
          <a:lstStyle>
            <a:lvl1pPr algn="l">
              <a:defRPr sz="1200" b="0" i="0">
                <a:solidFill>
                  <a:schemeClr val="tx1">
                    <a:tint val="75000"/>
                  </a:schemeClr>
                </a:solidFill>
                <a:latin typeface="Woodford Bourne" charset="0"/>
                <a:ea typeface="Woodford Bourne" charset="0"/>
                <a:cs typeface="Woodford Bourne" charset="0"/>
              </a:defRPr>
            </a:lvl1pPr>
          </a:lstStyle>
          <a:p>
            <a:fld id="{B707B217-E5B1-7C42-B868-A854B78504CF}" type="datetimeFigureOut">
              <a:rPr lang="nb-NO" smtClean="0"/>
              <a:pPr/>
              <a:t>19.03.2021</a:t>
            </a:fld>
            <a:endParaRPr lang="nb-NO" dirty="0"/>
          </a:p>
        </p:txBody>
      </p:sp>
      <p:sp>
        <p:nvSpPr>
          <p:cNvPr id="5" name="Plassholder for bunntekst 4"/>
          <p:cNvSpPr>
            <a:spLocks noGrp="1"/>
          </p:cNvSpPr>
          <p:nvPr>
            <p:ph type="ftr" sz="quarter" idx="3"/>
          </p:nvPr>
        </p:nvSpPr>
        <p:spPr>
          <a:xfrm>
            <a:off x="2769973" y="6183070"/>
            <a:ext cx="2895600" cy="365125"/>
          </a:xfrm>
          <a:prstGeom prst="rect">
            <a:avLst/>
          </a:prstGeom>
        </p:spPr>
        <p:txBody>
          <a:bodyPr vert="horz" lIns="91440" tIns="45720" rIns="91440" bIns="45720" rtlCol="0" anchor="ctr"/>
          <a:lstStyle>
            <a:lvl1pPr algn="ctr">
              <a:defRPr sz="1200" b="0" i="0">
                <a:solidFill>
                  <a:schemeClr val="tx1">
                    <a:tint val="75000"/>
                  </a:schemeClr>
                </a:solidFill>
                <a:latin typeface="Woodford Bourne" charset="0"/>
                <a:ea typeface="Woodford Bourne" charset="0"/>
                <a:cs typeface="Woodford Bourne" charset="0"/>
              </a:defRPr>
            </a:lvl1pPr>
          </a:lstStyle>
          <a:p>
            <a:endParaRPr lang="nb-NO" dirty="0"/>
          </a:p>
        </p:txBody>
      </p:sp>
      <p:sp>
        <p:nvSpPr>
          <p:cNvPr id="6" name="Plassholder for lysbildenummer 5"/>
          <p:cNvSpPr>
            <a:spLocks noGrp="1"/>
          </p:cNvSpPr>
          <p:nvPr>
            <p:ph type="sldNum" sz="quarter" idx="4"/>
          </p:nvPr>
        </p:nvSpPr>
        <p:spPr>
          <a:xfrm>
            <a:off x="5844746" y="617511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8A5D47-7C05-3D42-89E8-8596BD2E973A}" type="slidenum">
              <a:rPr lang="nb-NO" smtClean="0"/>
              <a:t>‹#›</a:t>
            </a:fld>
            <a:endParaRPr lang="nb-NO" dirty="0"/>
          </a:p>
        </p:txBody>
      </p:sp>
      <p:pic>
        <p:nvPicPr>
          <p:cNvPr id="11" name="Bilde 10"/>
          <p:cNvPicPr>
            <a:picLocks noChangeAspect="1"/>
          </p:cNvPicPr>
          <p:nvPr userDrawn="1"/>
        </p:nvPicPr>
        <p:blipFill rotWithShape="1">
          <a:blip r:embed="rId15" cstate="screen">
            <a:extLst>
              <a:ext uri="{28A0092B-C50C-407E-A947-70E740481C1C}">
                <a14:useLocalDpi xmlns:a14="http://schemas.microsoft.com/office/drawing/2010/main"/>
              </a:ext>
            </a:extLst>
          </a:blip>
          <a:srcRect/>
          <a:stretch/>
        </p:blipFill>
        <p:spPr>
          <a:xfrm>
            <a:off x="8236599" y="6138023"/>
            <a:ext cx="466677" cy="435770"/>
          </a:xfrm>
          <a:prstGeom prst="rect">
            <a:avLst/>
          </a:prstGeom>
        </p:spPr>
      </p:pic>
      <p:sp>
        <p:nvSpPr>
          <p:cNvPr id="12" name="Rektangel 11"/>
          <p:cNvSpPr/>
          <p:nvPr userDrawn="1"/>
        </p:nvSpPr>
        <p:spPr>
          <a:xfrm>
            <a:off x="0" y="6704435"/>
            <a:ext cx="9144000" cy="153566"/>
          </a:xfrm>
          <a:prstGeom prst="rect">
            <a:avLst/>
          </a:prstGeom>
          <a:solidFill>
            <a:srgbClr val="1F487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2000" dirty="0" err="1">
              <a:solidFill>
                <a:schemeClr val="bg1"/>
              </a:solidFill>
              <a:latin typeface="Corbel" pitchFamily="34" charset="0"/>
              <a:ea typeface="Verdana" pitchFamily="34" charset="0"/>
              <a:cs typeface="Verdana" pitchFamily="34" charset="0"/>
            </a:endParaRPr>
          </a:p>
        </p:txBody>
      </p:sp>
    </p:spTree>
    <p:extLst>
      <p:ext uri="{BB962C8B-B14F-4D97-AF65-F5344CB8AC3E}">
        <p14:creationId xmlns:p14="http://schemas.microsoft.com/office/powerpoint/2010/main" val="950424388"/>
      </p:ext>
    </p:extLst>
  </p:cSld>
  <p:clrMap bg1="lt1" tx1="dk1" bg2="lt2" tx2="dk2" accent1="accent1" accent2="accent2" accent3="accent3" accent4="accent4" accent5="accent5" accent6="accent6" hlink="hlink" folHlink="folHlink"/>
  <p:sldLayoutIdLst>
    <p:sldLayoutId id="2147483661" r:id="rId1"/>
    <p:sldLayoutId id="2147483660" r:id="rId2"/>
    <p:sldLayoutId id="2147483651" r:id="rId3"/>
    <p:sldLayoutId id="2147483650" r:id="rId4"/>
    <p:sldLayoutId id="2147483649"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txStyles>
    <p:titleStyle>
      <a:lvl1pPr algn="ctr" defTabSz="457200" rtl="0" eaLnBrk="1" latinLnBrk="0" hangingPunct="1">
        <a:spcBef>
          <a:spcPct val="0"/>
        </a:spcBef>
        <a:buNone/>
        <a:defRPr sz="36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2400" b="0" i="0" kern="1200">
          <a:solidFill>
            <a:schemeClr val="tx1">
              <a:lumMod val="50000"/>
              <a:lumOff val="50000"/>
            </a:schemeClr>
          </a:solidFill>
          <a:latin typeface="Woodford Bourne" charset="0"/>
          <a:ea typeface="Woodford Bourne" charset="0"/>
          <a:cs typeface="Woodford Bourne" charset="0"/>
        </a:defRPr>
      </a:lvl1pPr>
      <a:lvl2pPr marL="742950" indent="-285750" algn="l" defTabSz="457200" rtl="0" eaLnBrk="1" latinLnBrk="0" hangingPunct="1">
        <a:spcBef>
          <a:spcPct val="20000"/>
        </a:spcBef>
        <a:buFont typeface="Arial"/>
        <a:buChar char="–"/>
        <a:defRPr sz="2400" b="0" i="0" kern="1200">
          <a:solidFill>
            <a:schemeClr val="tx1">
              <a:lumMod val="50000"/>
              <a:lumOff val="50000"/>
            </a:schemeClr>
          </a:solidFill>
          <a:latin typeface="Woodford Bourne" charset="0"/>
          <a:ea typeface="Woodford Bourne" charset="0"/>
          <a:cs typeface="Woodford Bourne" charset="0"/>
        </a:defRPr>
      </a:lvl2pPr>
      <a:lvl3pPr marL="1143000" indent="-228600" algn="l" defTabSz="457200" rtl="0" eaLnBrk="1" latinLnBrk="0" hangingPunct="1">
        <a:spcBef>
          <a:spcPct val="20000"/>
        </a:spcBef>
        <a:buFont typeface="Arial"/>
        <a:buChar char="•"/>
        <a:defRPr sz="2400" b="0" i="0" kern="1200">
          <a:solidFill>
            <a:schemeClr val="tx1">
              <a:lumMod val="50000"/>
              <a:lumOff val="50000"/>
            </a:schemeClr>
          </a:solidFill>
          <a:latin typeface="Woodford Bourne" charset="0"/>
          <a:ea typeface="Woodford Bourne" charset="0"/>
          <a:cs typeface="Woodford Bourne" charset="0"/>
        </a:defRPr>
      </a:lvl3pPr>
      <a:lvl4pPr marL="1600200" indent="-228600" algn="l" defTabSz="457200" rtl="0" eaLnBrk="1" latinLnBrk="0" hangingPunct="1">
        <a:spcBef>
          <a:spcPct val="20000"/>
        </a:spcBef>
        <a:buFont typeface="Arial"/>
        <a:buChar char="–"/>
        <a:defRPr sz="2400" b="0" i="0" kern="1200">
          <a:solidFill>
            <a:schemeClr val="tx1">
              <a:lumMod val="50000"/>
              <a:lumOff val="50000"/>
            </a:schemeClr>
          </a:solidFill>
          <a:latin typeface="Woodford Bourne" charset="0"/>
          <a:ea typeface="Woodford Bourne" charset="0"/>
          <a:cs typeface="Woodford Bourne" charset="0"/>
        </a:defRPr>
      </a:lvl4pPr>
      <a:lvl5pPr marL="2057400" indent="-228600" algn="l" defTabSz="457200" rtl="0" eaLnBrk="1" latinLnBrk="0" hangingPunct="1">
        <a:spcBef>
          <a:spcPct val="20000"/>
        </a:spcBef>
        <a:buFont typeface="Arial"/>
        <a:buChar char="»"/>
        <a:defRPr sz="2400" b="0" i="0" kern="1200">
          <a:solidFill>
            <a:schemeClr val="tx1">
              <a:lumMod val="50000"/>
              <a:lumOff val="50000"/>
            </a:schemeClr>
          </a:solidFill>
          <a:latin typeface="Woodford Bourne" charset="0"/>
          <a:ea typeface="Woodford Bourne" charset="0"/>
          <a:cs typeface="Woodford Bourne"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hyperlink" Target="http://ncm.gu.se/media/namnaren/npn/2011_1/4450_lundqvistmfl.pdf" TargetMode="External"/><Relationship Id="rId2" Type="http://schemas.openxmlformats.org/officeDocument/2006/relationships/hyperlink" Target="http://ncm.gu.se/pdf/namnaren/5459_10_4.pdf" TargetMode="External"/><Relationship Id="rId1" Type="http://schemas.openxmlformats.org/officeDocument/2006/relationships/slideLayout" Target="../slideLayouts/slideLayout4.xml"/><Relationship Id="rId4" Type="http://schemas.openxmlformats.org/officeDocument/2006/relationships/hyperlink" Target="http://ncm.gu.se/namnaren-aktuellt-nummer"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166" y="0"/>
            <a:ext cx="9144000" cy="6100997"/>
          </a:xfrm>
          <a:prstGeom prst="rect">
            <a:avLst/>
          </a:prstGeom>
        </p:spPr>
      </p:pic>
      <p:sp>
        <p:nvSpPr>
          <p:cNvPr id="11" name="Title 1"/>
          <p:cNvSpPr txBox="1">
            <a:spLocks/>
          </p:cNvSpPr>
          <p:nvPr/>
        </p:nvSpPr>
        <p:spPr>
          <a:xfrm>
            <a:off x="444098" y="5885505"/>
            <a:ext cx="8208143" cy="666050"/>
          </a:xfrm>
          <a:prstGeom prst="rect">
            <a:avLst/>
          </a:prstGeom>
        </p:spPr>
        <p:txBody>
          <a:bodyPr vert="horz" lIns="91440" tIns="45720" rIns="91440" bIns="45720" rtlCol="0" anchor="t" anchorCtr="0">
            <a:normAutofit/>
          </a:bodyPr>
          <a:lstStyle>
            <a:lvl1pPr algn="l" defTabSz="457200" rtl="0" eaLnBrk="1" latinLnBrk="0" hangingPunct="1">
              <a:lnSpc>
                <a:spcPts val="4000"/>
              </a:lnSpc>
              <a:spcBef>
                <a:spcPct val="0"/>
              </a:spcBef>
              <a:buNone/>
              <a:defRPr lang="nb-NO" sz="3200" kern="1200" noProof="0">
                <a:solidFill>
                  <a:schemeClr val="bg1"/>
                </a:solidFill>
                <a:latin typeface="Calibri" panose="020F0502020204030204" pitchFamily="34" charset="0"/>
                <a:ea typeface="+mj-ea"/>
                <a:cs typeface="+mj-cs"/>
              </a:defRPr>
            </a:lvl1pPr>
          </a:lstStyle>
          <a:p>
            <a:r>
              <a:rPr lang="en-US"/>
              <a:t>Click to edit Master title style</a:t>
            </a:r>
            <a:endParaRPr lang="en-US" dirty="0"/>
          </a:p>
        </p:txBody>
      </p:sp>
      <p:sp>
        <p:nvSpPr>
          <p:cNvPr id="12" name="Rektangel 19"/>
          <p:cNvSpPr/>
          <p:nvPr/>
        </p:nvSpPr>
        <p:spPr>
          <a:xfrm>
            <a:off x="0" y="3805707"/>
            <a:ext cx="9144007" cy="3052294"/>
          </a:xfrm>
          <a:custGeom>
            <a:avLst/>
            <a:gdLst>
              <a:gd name="connsiteX0" fmla="*/ 0 w 6553200"/>
              <a:gd name="connsiteY0" fmla="*/ 0 h 1547446"/>
              <a:gd name="connsiteX1" fmla="*/ 6553200 w 6553200"/>
              <a:gd name="connsiteY1" fmla="*/ 0 h 1547446"/>
              <a:gd name="connsiteX2" fmla="*/ 6553200 w 6553200"/>
              <a:gd name="connsiteY2" fmla="*/ 1547446 h 1547446"/>
              <a:gd name="connsiteX3" fmla="*/ 0 w 6553200"/>
              <a:gd name="connsiteY3" fmla="*/ 1547446 h 1547446"/>
              <a:gd name="connsiteX4" fmla="*/ 0 w 6553200"/>
              <a:gd name="connsiteY4" fmla="*/ 0 h 1547446"/>
              <a:gd name="connsiteX0" fmla="*/ 0 w 6553200"/>
              <a:gd name="connsiteY0" fmla="*/ 0 h 1547446"/>
              <a:gd name="connsiteX1" fmla="*/ 6553200 w 6553200"/>
              <a:gd name="connsiteY1" fmla="*/ 668215 h 1547446"/>
              <a:gd name="connsiteX2" fmla="*/ 6553200 w 6553200"/>
              <a:gd name="connsiteY2" fmla="*/ 1547446 h 1547446"/>
              <a:gd name="connsiteX3" fmla="*/ 0 w 6553200"/>
              <a:gd name="connsiteY3" fmla="*/ 1547446 h 1547446"/>
              <a:gd name="connsiteX4" fmla="*/ 0 w 6553200"/>
              <a:gd name="connsiteY4" fmla="*/ 0 h 1547446"/>
              <a:gd name="connsiteX0" fmla="*/ 0 w 6553200"/>
              <a:gd name="connsiteY0" fmla="*/ 0 h 1547446"/>
              <a:gd name="connsiteX1" fmla="*/ 6482862 w 6553200"/>
              <a:gd name="connsiteY1" fmla="*/ 46892 h 1547446"/>
              <a:gd name="connsiteX2" fmla="*/ 6553200 w 6553200"/>
              <a:gd name="connsiteY2" fmla="*/ 1547446 h 1547446"/>
              <a:gd name="connsiteX3" fmla="*/ 0 w 6553200"/>
              <a:gd name="connsiteY3" fmla="*/ 1547446 h 1547446"/>
              <a:gd name="connsiteX4" fmla="*/ 0 w 6553200"/>
              <a:gd name="connsiteY4" fmla="*/ 0 h 1547446"/>
              <a:gd name="connsiteX0" fmla="*/ 0 w 6553200"/>
              <a:gd name="connsiteY0" fmla="*/ 135965 h 1683411"/>
              <a:gd name="connsiteX1" fmla="*/ 6482862 w 6553200"/>
              <a:gd name="connsiteY1" fmla="*/ 182857 h 1683411"/>
              <a:gd name="connsiteX2" fmla="*/ 6553200 w 6553200"/>
              <a:gd name="connsiteY2" fmla="*/ 1683411 h 1683411"/>
              <a:gd name="connsiteX3" fmla="*/ 0 w 6553200"/>
              <a:gd name="connsiteY3" fmla="*/ 1683411 h 1683411"/>
              <a:gd name="connsiteX4" fmla="*/ 0 w 6553200"/>
              <a:gd name="connsiteY4" fmla="*/ 135965 h 1683411"/>
              <a:gd name="connsiteX0" fmla="*/ 0 w 6553200"/>
              <a:gd name="connsiteY0" fmla="*/ 305313 h 1852759"/>
              <a:gd name="connsiteX1" fmla="*/ 6482862 w 6553200"/>
              <a:gd name="connsiteY1" fmla="*/ 352205 h 1852759"/>
              <a:gd name="connsiteX2" fmla="*/ 6553200 w 6553200"/>
              <a:gd name="connsiteY2" fmla="*/ 1852759 h 1852759"/>
              <a:gd name="connsiteX3" fmla="*/ 0 w 6553200"/>
              <a:gd name="connsiteY3" fmla="*/ 1852759 h 1852759"/>
              <a:gd name="connsiteX4" fmla="*/ 0 w 6553200"/>
              <a:gd name="connsiteY4" fmla="*/ 305313 h 1852759"/>
              <a:gd name="connsiteX0" fmla="*/ 0 w 6553200"/>
              <a:gd name="connsiteY0" fmla="*/ 155911 h 1703357"/>
              <a:gd name="connsiteX1" fmla="*/ 6449682 w 6553200"/>
              <a:gd name="connsiteY1" fmla="*/ 802507 h 1703357"/>
              <a:gd name="connsiteX2" fmla="*/ 6553200 w 6553200"/>
              <a:gd name="connsiteY2" fmla="*/ 1703357 h 1703357"/>
              <a:gd name="connsiteX3" fmla="*/ 0 w 6553200"/>
              <a:gd name="connsiteY3" fmla="*/ 1703357 h 1703357"/>
              <a:gd name="connsiteX4" fmla="*/ 0 w 6553200"/>
              <a:gd name="connsiteY4" fmla="*/ 155911 h 1703357"/>
              <a:gd name="connsiteX0" fmla="*/ 0 w 6553200"/>
              <a:gd name="connsiteY0" fmla="*/ 134443 h 1681889"/>
              <a:gd name="connsiteX1" fmla="*/ 6457977 w 6553200"/>
              <a:gd name="connsiteY1" fmla="*/ 962768 h 1681889"/>
              <a:gd name="connsiteX2" fmla="*/ 6553200 w 6553200"/>
              <a:gd name="connsiteY2" fmla="*/ 1681889 h 1681889"/>
              <a:gd name="connsiteX3" fmla="*/ 0 w 6553200"/>
              <a:gd name="connsiteY3" fmla="*/ 1681889 h 1681889"/>
              <a:gd name="connsiteX4" fmla="*/ 0 w 6553200"/>
              <a:gd name="connsiteY4" fmla="*/ 134443 h 1681889"/>
              <a:gd name="connsiteX0" fmla="*/ 0 w 6461953"/>
              <a:gd name="connsiteY0" fmla="*/ 134443 h 1818186"/>
              <a:gd name="connsiteX1" fmla="*/ 6457977 w 6461953"/>
              <a:gd name="connsiteY1" fmla="*/ 962768 h 1818186"/>
              <a:gd name="connsiteX2" fmla="*/ 6461953 w 6461953"/>
              <a:gd name="connsiteY2" fmla="*/ 1818186 h 1818186"/>
              <a:gd name="connsiteX3" fmla="*/ 0 w 6461953"/>
              <a:gd name="connsiteY3" fmla="*/ 1681889 h 1818186"/>
              <a:gd name="connsiteX4" fmla="*/ 0 w 6461953"/>
              <a:gd name="connsiteY4" fmla="*/ 134443 h 1818186"/>
              <a:gd name="connsiteX0" fmla="*/ 0 w 6461953"/>
              <a:gd name="connsiteY0" fmla="*/ 170100 h 1853843"/>
              <a:gd name="connsiteX1" fmla="*/ 6457977 w 6461953"/>
              <a:gd name="connsiteY1" fmla="*/ 998425 h 1853843"/>
              <a:gd name="connsiteX2" fmla="*/ 6461953 w 6461953"/>
              <a:gd name="connsiteY2" fmla="*/ 1853843 h 1853843"/>
              <a:gd name="connsiteX3" fmla="*/ 0 w 6461953"/>
              <a:gd name="connsiteY3" fmla="*/ 1717546 h 1853843"/>
              <a:gd name="connsiteX4" fmla="*/ 0 w 6461953"/>
              <a:gd name="connsiteY4" fmla="*/ 170100 h 1853843"/>
              <a:gd name="connsiteX0" fmla="*/ 0 w 6466440"/>
              <a:gd name="connsiteY0" fmla="*/ 185240 h 1868983"/>
              <a:gd name="connsiteX1" fmla="*/ 6466272 w 6466440"/>
              <a:gd name="connsiteY1" fmla="*/ 922702 h 1868983"/>
              <a:gd name="connsiteX2" fmla="*/ 6461953 w 6466440"/>
              <a:gd name="connsiteY2" fmla="*/ 1868983 h 1868983"/>
              <a:gd name="connsiteX3" fmla="*/ 0 w 6466440"/>
              <a:gd name="connsiteY3" fmla="*/ 1732686 h 1868983"/>
              <a:gd name="connsiteX4" fmla="*/ 0 w 6466440"/>
              <a:gd name="connsiteY4" fmla="*/ 185240 h 1868983"/>
              <a:gd name="connsiteX0" fmla="*/ 0 w 6466440"/>
              <a:gd name="connsiteY0" fmla="*/ 148431 h 1832174"/>
              <a:gd name="connsiteX1" fmla="*/ 6466272 w 6466440"/>
              <a:gd name="connsiteY1" fmla="*/ 885893 h 1832174"/>
              <a:gd name="connsiteX2" fmla="*/ 6461953 w 6466440"/>
              <a:gd name="connsiteY2" fmla="*/ 1832174 h 1832174"/>
              <a:gd name="connsiteX3" fmla="*/ 0 w 6466440"/>
              <a:gd name="connsiteY3" fmla="*/ 1695877 h 1832174"/>
              <a:gd name="connsiteX4" fmla="*/ 0 w 6466440"/>
              <a:gd name="connsiteY4" fmla="*/ 148431 h 1832174"/>
              <a:gd name="connsiteX0" fmla="*/ 0 w 6466440"/>
              <a:gd name="connsiteY0" fmla="*/ 178184 h 1861927"/>
              <a:gd name="connsiteX1" fmla="*/ 6466272 w 6466440"/>
              <a:gd name="connsiteY1" fmla="*/ 915646 h 1861927"/>
              <a:gd name="connsiteX2" fmla="*/ 6461953 w 6466440"/>
              <a:gd name="connsiteY2" fmla="*/ 1861927 h 1861927"/>
              <a:gd name="connsiteX3" fmla="*/ 0 w 6466440"/>
              <a:gd name="connsiteY3" fmla="*/ 1725630 h 1861927"/>
              <a:gd name="connsiteX4" fmla="*/ 0 w 6466440"/>
              <a:gd name="connsiteY4" fmla="*/ 178184 h 1861927"/>
              <a:gd name="connsiteX0" fmla="*/ 0 w 6466440"/>
              <a:gd name="connsiteY0" fmla="*/ 47068 h 1730811"/>
              <a:gd name="connsiteX1" fmla="*/ 6466272 w 6466440"/>
              <a:gd name="connsiteY1" fmla="*/ 784530 h 1730811"/>
              <a:gd name="connsiteX2" fmla="*/ 6461953 w 6466440"/>
              <a:gd name="connsiteY2" fmla="*/ 1730811 h 1730811"/>
              <a:gd name="connsiteX3" fmla="*/ 0 w 6466440"/>
              <a:gd name="connsiteY3" fmla="*/ 1594514 h 1730811"/>
              <a:gd name="connsiteX4" fmla="*/ 0 w 6466440"/>
              <a:gd name="connsiteY4" fmla="*/ 47068 h 1730811"/>
              <a:gd name="connsiteX0" fmla="*/ 0 w 6466440"/>
              <a:gd name="connsiteY0" fmla="*/ 135738 h 1819481"/>
              <a:gd name="connsiteX1" fmla="*/ 6466272 w 6466440"/>
              <a:gd name="connsiteY1" fmla="*/ 873200 h 1819481"/>
              <a:gd name="connsiteX2" fmla="*/ 6461953 w 6466440"/>
              <a:gd name="connsiteY2" fmla="*/ 1819481 h 1819481"/>
              <a:gd name="connsiteX3" fmla="*/ 0 w 6466440"/>
              <a:gd name="connsiteY3" fmla="*/ 1683184 h 1819481"/>
              <a:gd name="connsiteX4" fmla="*/ 0 w 6466440"/>
              <a:gd name="connsiteY4" fmla="*/ 135738 h 1819481"/>
              <a:gd name="connsiteX0" fmla="*/ 0 w 6466440"/>
              <a:gd name="connsiteY0" fmla="*/ 135738 h 1819481"/>
              <a:gd name="connsiteX1" fmla="*/ 6466272 w 6466440"/>
              <a:gd name="connsiteY1" fmla="*/ 873200 h 1819481"/>
              <a:gd name="connsiteX2" fmla="*/ 6461953 w 6466440"/>
              <a:gd name="connsiteY2" fmla="*/ 1819481 h 1819481"/>
              <a:gd name="connsiteX3" fmla="*/ 16590 w 6466440"/>
              <a:gd name="connsiteY3" fmla="*/ 1719529 h 1819481"/>
              <a:gd name="connsiteX4" fmla="*/ 0 w 6466440"/>
              <a:gd name="connsiteY4" fmla="*/ 135738 h 1819481"/>
              <a:gd name="connsiteX0" fmla="*/ 0 w 6466440"/>
              <a:gd name="connsiteY0" fmla="*/ 135738 h 1819481"/>
              <a:gd name="connsiteX1" fmla="*/ 6466272 w 6466440"/>
              <a:gd name="connsiteY1" fmla="*/ 873200 h 1819481"/>
              <a:gd name="connsiteX2" fmla="*/ 6461953 w 6466440"/>
              <a:gd name="connsiteY2" fmla="*/ 1819481 h 1819481"/>
              <a:gd name="connsiteX3" fmla="*/ 16590 w 6466440"/>
              <a:gd name="connsiteY3" fmla="*/ 1719529 h 1819481"/>
              <a:gd name="connsiteX4" fmla="*/ 0 w 6466440"/>
              <a:gd name="connsiteY4" fmla="*/ 135738 h 1819481"/>
              <a:gd name="connsiteX0" fmla="*/ 0 w 6470248"/>
              <a:gd name="connsiteY0" fmla="*/ 135738 h 1783136"/>
              <a:gd name="connsiteX1" fmla="*/ 6466272 w 6470248"/>
              <a:gd name="connsiteY1" fmla="*/ 873200 h 1783136"/>
              <a:gd name="connsiteX2" fmla="*/ 6470248 w 6470248"/>
              <a:gd name="connsiteY2" fmla="*/ 1783136 h 1783136"/>
              <a:gd name="connsiteX3" fmla="*/ 16590 w 6470248"/>
              <a:gd name="connsiteY3" fmla="*/ 1719529 h 1783136"/>
              <a:gd name="connsiteX4" fmla="*/ 0 w 6470248"/>
              <a:gd name="connsiteY4" fmla="*/ 135738 h 1783136"/>
              <a:gd name="connsiteX0" fmla="*/ 0 w 6470253"/>
              <a:gd name="connsiteY0" fmla="*/ 135738 h 1783136"/>
              <a:gd name="connsiteX1" fmla="*/ 6466272 w 6470253"/>
              <a:gd name="connsiteY1" fmla="*/ 873200 h 1783136"/>
              <a:gd name="connsiteX2" fmla="*/ 6470248 w 6470253"/>
              <a:gd name="connsiteY2" fmla="*/ 1783136 h 1783136"/>
              <a:gd name="connsiteX3" fmla="*/ 16590 w 6470253"/>
              <a:gd name="connsiteY3" fmla="*/ 1719529 h 1783136"/>
              <a:gd name="connsiteX4" fmla="*/ 0 w 6470253"/>
              <a:gd name="connsiteY4" fmla="*/ 135738 h 1783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70253" h="1783136">
                <a:moveTo>
                  <a:pt x="0" y="135738"/>
                </a:moveTo>
                <a:cubicBezTo>
                  <a:pt x="2640636" y="-241049"/>
                  <a:pt x="4880492" y="218924"/>
                  <a:pt x="6466272" y="873200"/>
                </a:cubicBezTo>
                <a:cubicBezTo>
                  <a:pt x="6467597" y="1158339"/>
                  <a:pt x="6468923" y="1497997"/>
                  <a:pt x="6470248" y="1783136"/>
                </a:cubicBezTo>
                <a:cubicBezTo>
                  <a:pt x="6475779" y="1771021"/>
                  <a:pt x="2167809" y="1740731"/>
                  <a:pt x="16590" y="1719529"/>
                </a:cubicBezTo>
                <a:lnTo>
                  <a:pt x="0" y="135738"/>
                </a:lnTo>
                <a:close/>
              </a:path>
            </a:pathLst>
          </a:custGeom>
          <a:solidFill>
            <a:srgbClr val="EBF2E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2000" dirty="0" err="1">
              <a:solidFill>
                <a:schemeClr val="bg1"/>
              </a:solidFill>
              <a:latin typeface="Corbel" pitchFamily="34" charset="0"/>
              <a:ea typeface="Verdana" pitchFamily="34" charset="0"/>
              <a:cs typeface="Verdana" pitchFamily="34" charset="0"/>
            </a:endParaRPr>
          </a:p>
        </p:txBody>
      </p:sp>
      <p:sp>
        <p:nvSpPr>
          <p:cNvPr id="13" name="Rektangel 19"/>
          <p:cNvSpPr/>
          <p:nvPr/>
        </p:nvSpPr>
        <p:spPr>
          <a:xfrm>
            <a:off x="-23835" y="4114800"/>
            <a:ext cx="9144007" cy="2995871"/>
          </a:xfrm>
          <a:custGeom>
            <a:avLst/>
            <a:gdLst>
              <a:gd name="connsiteX0" fmla="*/ 0 w 6553200"/>
              <a:gd name="connsiteY0" fmla="*/ 0 h 1547446"/>
              <a:gd name="connsiteX1" fmla="*/ 6553200 w 6553200"/>
              <a:gd name="connsiteY1" fmla="*/ 0 h 1547446"/>
              <a:gd name="connsiteX2" fmla="*/ 6553200 w 6553200"/>
              <a:gd name="connsiteY2" fmla="*/ 1547446 h 1547446"/>
              <a:gd name="connsiteX3" fmla="*/ 0 w 6553200"/>
              <a:gd name="connsiteY3" fmla="*/ 1547446 h 1547446"/>
              <a:gd name="connsiteX4" fmla="*/ 0 w 6553200"/>
              <a:gd name="connsiteY4" fmla="*/ 0 h 1547446"/>
              <a:gd name="connsiteX0" fmla="*/ 0 w 6553200"/>
              <a:gd name="connsiteY0" fmla="*/ 0 h 1547446"/>
              <a:gd name="connsiteX1" fmla="*/ 6553200 w 6553200"/>
              <a:gd name="connsiteY1" fmla="*/ 668215 h 1547446"/>
              <a:gd name="connsiteX2" fmla="*/ 6553200 w 6553200"/>
              <a:gd name="connsiteY2" fmla="*/ 1547446 h 1547446"/>
              <a:gd name="connsiteX3" fmla="*/ 0 w 6553200"/>
              <a:gd name="connsiteY3" fmla="*/ 1547446 h 1547446"/>
              <a:gd name="connsiteX4" fmla="*/ 0 w 6553200"/>
              <a:gd name="connsiteY4" fmla="*/ 0 h 1547446"/>
              <a:gd name="connsiteX0" fmla="*/ 0 w 6553200"/>
              <a:gd name="connsiteY0" fmla="*/ 0 h 1547446"/>
              <a:gd name="connsiteX1" fmla="*/ 6482862 w 6553200"/>
              <a:gd name="connsiteY1" fmla="*/ 46892 h 1547446"/>
              <a:gd name="connsiteX2" fmla="*/ 6553200 w 6553200"/>
              <a:gd name="connsiteY2" fmla="*/ 1547446 h 1547446"/>
              <a:gd name="connsiteX3" fmla="*/ 0 w 6553200"/>
              <a:gd name="connsiteY3" fmla="*/ 1547446 h 1547446"/>
              <a:gd name="connsiteX4" fmla="*/ 0 w 6553200"/>
              <a:gd name="connsiteY4" fmla="*/ 0 h 1547446"/>
              <a:gd name="connsiteX0" fmla="*/ 0 w 6553200"/>
              <a:gd name="connsiteY0" fmla="*/ 135965 h 1683411"/>
              <a:gd name="connsiteX1" fmla="*/ 6482862 w 6553200"/>
              <a:gd name="connsiteY1" fmla="*/ 182857 h 1683411"/>
              <a:gd name="connsiteX2" fmla="*/ 6553200 w 6553200"/>
              <a:gd name="connsiteY2" fmla="*/ 1683411 h 1683411"/>
              <a:gd name="connsiteX3" fmla="*/ 0 w 6553200"/>
              <a:gd name="connsiteY3" fmla="*/ 1683411 h 1683411"/>
              <a:gd name="connsiteX4" fmla="*/ 0 w 6553200"/>
              <a:gd name="connsiteY4" fmla="*/ 135965 h 1683411"/>
              <a:gd name="connsiteX0" fmla="*/ 0 w 6553200"/>
              <a:gd name="connsiteY0" fmla="*/ 305313 h 1852759"/>
              <a:gd name="connsiteX1" fmla="*/ 6482862 w 6553200"/>
              <a:gd name="connsiteY1" fmla="*/ 352205 h 1852759"/>
              <a:gd name="connsiteX2" fmla="*/ 6553200 w 6553200"/>
              <a:gd name="connsiteY2" fmla="*/ 1852759 h 1852759"/>
              <a:gd name="connsiteX3" fmla="*/ 0 w 6553200"/>
              <a:gd name="connsiteY3" fmla="*/ 1852759 h 1852759"/>
              <a:gd name="connsiteX4" fmla="*/ 0 w 6553200"/>
              <a:gd name="connsiteY4" fmla="*/ 305313 h 1852759"/>
              <a:gd name="connsiteX0" fmla="*/ 0 w 6553200"/>
              <a:gd name="connsiteY0" fmla="*/ 155911 h 1703357"/>
              <a:gd name="connsiteX1" fmla="*/ 6449682 w 6553200"/>
              <a:gd name="connsiteY1" fmla="*/ 802507 h 1703357"/>
              <a:gd name="connsiteX2" fmla="*/ 6553200 w 6553200"/>
              <a:gd name="connsiteY2" fmla="*/ 1703357 h 1703357"/>
              <a:gd name="connsiteX3" fmla="*/ 0 w 6553200"/>
              <a:gd name="connsiteY3" fmla="*/ 1703357 h 1703357"/>
              <a:gd name="connsiteX4" fmla="*/ 0 w 6553200"/>
              <a:gd name="connsiteY4" fmla="*/ 155911 h 1703357"/>
              <a:gd name="connsiteX0" fmla="*/ 0 w 6553200"/>
              <a:gd name="connsiteY0" fmla="*/ 134443 h 1681889"/>
              <a:gd name="connsiteX1" fmla="*/ 6457977 w 6553200"/>
              <a:gd name="connsiteY1" fmla="*/ 962768 h 1681889"/>
              <a:gd name="connsiteX2" fmla="*/ 6553200 w 6553200"/>
              <a:gd name="connsiteY2" fmla="*/ 1681889 h 1681889"/>
              <a:gd name="connsiteX3" fmla="*/ 0 w 6553200"/>
              <a:gd name="connsiteY3" fmla="*/ 1681889 h 1681889"/>
              <a:gd name="connsiteX4" fmla="*/ 0 w 6553200"/>
              <a:gd name="connsiteY4" fmla="*/ 134443 h 1681889"/>
              <a:gd name="connsiteX0" fmla="*/ 0 w 6461953"/>
              <a:gd name="connsiteY0" fmla="*/ 134443 h 1818186"/>
              <a:gd name="connsiteX1" fmla="*/ 6457977 w 6461953"/>
              <a:gd name="connsiteY1" fmla="*/ 962768 h 1818186"/>
              <a:gd name="connsiteX2" fmla="*/ 6461953 w 6461953"/>
              <a:gd name="connsiteY2" fmla="*/ 1818186 h 1818186"/>
              <a:gd name="connsiteX3" fmla="*/ 0 w 6461953"/>
              <a:gd name="connsiteY3" fmla="*/ 1681889 h 1818186"/>
              <a:gd name="connsiteX4" fmla="*/ 0 w 6461953"/>
              <a:gd name="connsiteY4" fmla="*/ 134443 h 1818186"/>
              <a:gd name="connsiteX0" fmla="*/ 0 w 6461953"/>
              <a:gd name="connsiteY0" fmla="*/ 170100 h 1853843"/>
              <a:gd name="connsiteX1" fmla="*/ 6457977 w 6461953"/>
              <a:gd name="connsiteY1" fmla="*/ 998425 h 1853843"/>
              <a:gd name="connsiteX2" fmla="*/ 6461953 w 6461953"/>
              <a:gd name="connsiteY2" fmla="*/ 1853843 h 1853843"/>
              <a:gd name="connsiteX3" fmla="*/ 0 w 6461953"/>
              <a:gd name="connsiteY3" fmla="*/ 1717546 h 1853843"/>
              <a:gd name="connsiteX4" fmla="*/ 0 w 6461953"/>
              <a:gd name="connsiteY4" fmla="*/ 170100 h 1853843"/>
              <a:gd name="connsiteX0" fmla="*/ 0 w 6466440"/>
              <a:gd name="connsiteY0" fmla="*/ 185240 h 1868983"/>
              <a:gd name="connsiteX1" fmla="*/ 6466272 w 6466440"/>
              <a:gd name="connsiteY1" fmla="*/ 922702 h 1868983"/>
              <a:gd name="connsiteX2" fmla="*/ 6461953 w 6466440"/>
              <a:gd name="connsiteY2" fmla="*/ 1868983 h 1868983"/>
              <a:gd name="connsiteX3" fmla="*/ 0 w 6466440"/>
              <a:gd name="connsiteY3" fmla="*/ 1732686 h 1868983"/>
              <a:gd name="connsiteX4" fmla="*/ 0 w 6466440"/>
              <a:gd name="connsiteY4" fmla="*/ 185240 h 1868983"/>
              <a:gd name="connsiteX0" fmla="*/ 0 w 6466440"/>
              <a:gd name="connsiteY0" fmla="*/ 148431 h 1832174"/>
              <a:gd name="connsiteX1" fmla="*/ 6466272 w 6466440"/>
              <a:gd name="connsiteY1" fmla="*/ 885893 h 1832174"/>
              <a:gd name="connsiteX2" fmla="*/ 6461953 w 6466440"/>
              <a:gd name="connsiteY2" fmla="*/ 1832174 h 1832174"/>
              <a:gd name="connsiteX3" fmla="*/ 0 w 6466440"/>
              <a:gd name="connsiteY3" fmla="*/ 1695877 h 1832174"/>
              <a:gd name="connsiteX4" fmla="*/ 0 w 6466440"/>
              <a:gd name="connsiteY4" fmla="*/ 148431 h 1832174"/>
              <a:gd name="connsiteX0" fmla="*/ 0 w 6466440"/>
              <a:gd name="connsiteY0" fmla="*/ 178184 h 1861927"/>
              <a:gd name="connsiteX1" fmla="*/ 6466272 w 6466440"/>
              <a:gd name="connsiteY1" fmla="*/ 915646 h 1861927"/>
              <a:gd name="connsiteX2" fmla="*/ 6461953 w 6466440"/>
              <a:gd name="connsiteY2" fmla="*/ 1861927 h 1861927"/>
              <a:gd name="connsiteX3" fmla="*/ 0 w 6466440"/>
              <a:gd name="connsiteY3" fmla="*/ 1725630 h 1861927"/>
              <a:gd name="connsiteX4" fmla="*/ 0 w 6466440"/>
              <a:gd name="connsiteY4" fmla="*/ 178184 h 1861927"/>
              <a:gd name="connsiteX0" fmla="*/ 0 w 6466440"/>
              <a:gd name="connsiteY0" fmla="*/ 47068 h 1730811"/>
              <a:gd name="connsiteX1" fmla="*/ 6466272 w 6466440"/>
              <a:gd name="connsiteY1" fmla="*/ 784530 h 1730811"/>
              <a:gd name="connsiteX2" fmla="*/ 6461953 w 6466440"/>
              <a:gd name="connsiteY2" fmla="*/ 1730811 h 1730811"/>
              <a:gd name="connsiteX3" fmla="*/ 0 w 6466440"/>
              <a:gd name="connsiteY3" fmla="*/ 1594514 h 1730811"/>
              <a:gd name="connsiteX4" fmla="*/ 0 w 6466440"/>
              <a:gd name="connsiteY4" fmla="*/ 47068 h 1730811"/>
              <a:gd name="connsiteX0" fmla="*/ 0 w 6466440"/>
              <a:gd name="connsiteY0" fmla="*/ 135738 h 1819481"/>
              <a:gd name="connsiteX1" fmla="*/ 6466272 w 6466440"/>
              <a:gd name="connsiteY1" fmla="*/ 873200 h 1819481"/>
              <a:gd name="connsiteX2" fmla="*/ 6461953 w 6466440"/>
              <a:gd name="connsiteY2" fmla="*/ 1819481 h 1819481"/>
              <a:gd name="connsiteX3" fmla="*/ 0 w 6466440"/>
              <a:gd name="connsiteY3" fmla="*/ 1683184 h 1819481"/>
              <a:gd name="connsiteX4" fmla="*/ 0 w 6466440"/>
              <a:gd name="connsiteY4" fmla="*/ 135738 h 1819481"/>
              <a:gd name="connsiteX0" fmla="*/ 0 w 6466440"/>
              <a:gd name="connsiteY0" fmla="*/ 135738 h 1819481"/>
              <a:gd name="connsiteX1" fmla="*/ 6466272 w 6466440"/>
              <a:gd name="connsiteY1" fmla="*/ 873200 h 1819481"/>
              <a:gd name="connsiteX2" fmla="*/ 6461953 w 6466440"/>
              <a:gd name="connsiteY2" fmla="*/ 1819481 h 1819481"/>
              <a:gd name="connsiteX3" fmla="*/ 16590 w 6466440"/>
              <a:gd name="connsiteY3" fmla="*/ 1719529 h 1819481"/>
              <a:gd name="connsiteX4" fmla="*/ 0 w 6466440"/>
              <a:gd name="connsiteY4" fmla="*/ 135738 h 1819481"/>
              <a:gd name="connsiteX0" fmla="*/ 0 w 6466440"/>
              <a:gd name="connsiteY0" fmla="*/ 135738 h 1819481"/>
              <a:gd name="connsiteX1" fmla="*/ 6466272 w 6466440"/>
              <a:gd name="connsiteY1" fmla="*/ 873200 h 1819481"/>
              <a:gd name="connsiteX2" fmla="*/ 6461953 w 6466440"/>
              <a:gd name="connsiteY2" fmla="*/ 1819481 h 1819481"/>
              <a:gd name="connsiteX3" fmla="*/ 16590 w 6466440"/>
              <a:gd name="connsiteY3" fmla="*/ 1719529 h 1819481"/>
              <a:gd name="connsiteX4" fmla="*/ 0 w 6466440"/>
              <a:gd name="connsiteY4" fmla="*/ 135738 h 1819481"/>
              <a:gd name="connsiteX0" fmla="*/ 0 w 6470248"/>
              <a:gd name="connsiteY0" fmla="*/ 135738 h 1783136"/>
              <a:gd name="connsiteX1" fmla="*/ 6466272 w 6470248"/>
              <a:gd name="connsiteY1" fmla="*/ 873200 h 1783136"/>
              <a:gd name="connsiteX2" fmla="*/ 6470248 w 6470248"/>
              <a:gd name="connsiteY2" fmla="*/ 1783136 h 1783136"/>
              <a:gd name="connsiteX3" fmla="*/ 16590 w 6470248"/>
              <a:gd name="connsiteY3" fmla="*/ 1719529 h 1783136"/>
              <a:gd name="connsiteX4" fmla="*/ 0 w 6470248"/>
              <a:gd name="connsiteY4" fmla="*/ 135738 h 1783136"/>
              <a:gd name="connsiteX0" fmla="*/ 0 w 6470253"/>
              <a:gd name="connsiteY0" fmla="*/ 135738 h 1783136"/>
              <a:gd name="connsiteX1" fmla="*/ 6466272 w 6470253"/>
              <a:gd name="connsiteY1" fmla="*/ 873200 h 1783136"/>
              <a:gd name="connsiteX2" fmla="*/ 6470248 w 6470253"/>
              <a:gd name="connsiteY2" fmla="*/ 1783136 h 1783136"/>
              <a:gd name="connsiteX3" fmla="*/ 16590 w 6470253"/>
              <a:gd name="connsiteY3" fmla="*/ 1719529 h 1783136"/>
              <a:gd name="connsiteX4" fmla="*/ 0 w 6470253"/>
              <a:gd name="connsiteY4" fmla="*/ 135738 h 1783136"/>
              <a:gd name="connsiteX0" fmla="*/ 0 w 6470253"/>
              <a:gd name="connsiteY0" fmla="*/ 135738 h 1783136"/>
              <a:gd name="connsiteX1" fmla="*/ 6466272 w 6470253"/>
              <a:gd name="connsiteY1" fmla="*/ 873200 h 1783136"/>
              <a:gd name="connsiteX2" fmla="*/ 6470248 w 6470253"/>
              <a:gd name="connsiteY2" fmla="*/ 1783136 h 1783136"/>
              <a:gd name="connsiteX3" fmla="*/ 3904 w 6470253"/>
              <a:gd name="connsiteY3" fmla="*/ 1726478 h 1783136"/>
              <a:gd name="connsiteX4" fmla="*/ 0 w 6470253"/>
              <a:gd name="connsiteY4" fmla="*/ 135738 h 1783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70253" h="1783136">
                <a:moveTo>
                  <a:pt x="0" y="135738"/>
                </a:moveTo>
                <a:cubicBezTo>
                  <a:pt x="2640636" y="-241049"/>
                  <a:pt x="4880492" y="218924"/>
                  <a:pt x="6466272" y="873200"/>
                </a:cubicBezTo>
                <a:cubicBezTo>
                  <a:pt x="6467597" y="1158339"/>
                  <a:pt x="6468923" y="1497997"/>
                  <a:pt x="6470248" y="1783136"/>
                </a:cubicBezTo>
                <a:cubicBezTo>
                  <a:pt x="6475779" y="1771021"/>
                  <a:pt x="2155123" y="1747680"/>
                  <a:pt x="3904" y="1726478"/>
                </a:cubicBezTo>
                <a:cubicBezTo>
                  <a:pt x="2603" y="1196231"/>
                  <a:pt x="1301" y="665985"/>
                  <a:pt x="0" y="135738"/>
                </a:cubicBezTo>
                <a:close/>
              </a:path>
            </a:pathLst>
          </a:custGeom>
          <a:solidFill>
            <a:srgbClr val="26416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2000" dirty="0" err="1">
              <a:solidFill>
                <a:schemeClr val="bg1"/>
              </a:solidFill>
              <a:latin typeface="Corbel" pitchFamily="34" charset="0"/>
              <a:ea typeface="Verdana" pitchFamily="34" charset="0"/>
              <a:cs typeface="Verdana" pitchFamily="34" charset="0"/>
            </a:endParaRPr>
          </a:p>
        </p:txBody>
      </p:sp>
      <p:sp>
        <p:nvSpPr>
          <p:cNvPr id="2" name="Tittel 1"/>
          <p:cNvSpPr>
            <a:spLocks noGrp="1"/>
          </p:cNvSpPr>
          <p:nvPr>
            <p:ph type="ctrTitle"/>
          </p:nvPr>
        </p:nvSpPr>
        <p:spPr>
          <a:xfrm>
            <a:off x="633407" y="4773179"/>
            <a:ext cx="6051665" cy="759638"/>
          </a:xfrm>
        </p:spPr>
        <p:txBody>
          <a:bodyPr>
            <a:normAutofit/>
          </a:bodyPr>
          <a:lstStyle/>
          <a:p>
            <a:pPr algn="l"/>
            <a:r>
              <a:rPr lang="nb-NO" dirty="0">
                <a:solidFill>
                  <a:schemeClr val="bg1"/>
                </a:solidFill>
                <a:latin typeface="Woodford Bourne"/>
              </a:rPr>
              <a:t>Modul 3 – Intensiv opplæring</a:t>
            </a:r>
          </a:p>
        </p:txBody>
      </p:sp>
      <p:sp>
        <p:nvSpPr>
          <p:cNvPr id="3" name="Undertittel 2"/>
          <p:cNvSpPr>
            <a:spLocks noGrp="1"/>
          </p:cNvSpPr>
          <p:nvPr>
            <p:ph type="subTitle" idx="1"/>
          </p:nvPr>
        </p:nvSpPr>
        <p:spPr>
          <a:xfrm>
            <a:off x="633406" y="5648343"/>
            <a:ext cx="6051665" cy="542853"/>
          </a:xfrm>
        </p:spPr>
        <p:txBody>
          <a:bodyPr vert="horz" lIns="91440" tIns="45720" rIns="91440" bIns="45720" rtlCol="0" anchor="t">
            <a:normAutofit/>
          </a:bodyPr>
          <a:lstStyle/>
          <a:p>
            <a:pPr algn="l"/>
            <a:r>
              <a:rPr lang="nb-NO" dirty="0">
                <a:latin typeface="Woodford Bourne"/>
              </a:rPr>
              <a:t>Meningsfull matematikk</a:t>
            </a:r>
            <a:endParaRPr lang="nb-NO" dirty="0" err="1">
              <a:latin typeface="Woodford Bourne"/>
            </a:endParaRPr>
          </a:p>
        </p:txBody>
      </p:sp>
      <p:pic>
        <p:nvPicPr>
          <p:cNvPr id="9" name="Bilde 8"/>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215447" y="5838475"/>
            <a:ext cx="963920" cy="869310"/>
          </a:xfrm>
          <a:prstGeom prst="rect">
            <a:avLst/>
          </a:prstGeom>
        </p:spPr>
      </p:pic>
      <p:sp>
        <p:nvSpPr>
          <p:cNvPr id="10" name="Undertittel 2"/>
          <p:cNvSpPr txBox="1">
            <a:spLocks/>
          </p:cNvSpPr>
          <p:nvPr/>
        </p:nvSpPr>
        <p:spPr>
          <a:xfrm>
            <a:off x="633407" y="6251768"/>
            <a:ext cx="6051665" cy="542853"/>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2400" b="0" i="0" kern="1200">
                <a:solidFill>
                  <a:schemeClr val="tx1">
                    <a:tint val="75000"/>
                  </a:schemeClr>
                </a:solidFill>
                <a:latin typeface="Woodford Bourne" charset="0"/>
                <a:ea typeface="Woodford Bourne" charset="0"/>
                <a:cs typeface="Woodford Bourne" charset="0"/>
              </a:defRPr>
            </a:lvl1pPr>
            <a:lvl2pPr marL="457200" indent="0" algn="ctr" defTabSz="457200" rtl="0" eaLnBrk="1" latinLnBrk="0" hangingPunct="1">
              <a:spcBef>
                <a:spcPct val="20000"/>
              </a:spcBef>
              <a:buFont typeface="Arial"/>
              <a:buNone/>
              <a:defRPr sz="2400" b="0" i="0" kern="1200">
                <a:solidFill>
                  <a:schemeClr val="tx1">
                    <a:tint val="75000"/>
                  </a:schemeClr>
                </a:solidFill>
                <a:latin typeface="Woodford Bourne" charset="0"/>
                <a:ea typeface="Woodford Bourne" charset="0"/>
                <a:cs typeface="Woodford Bourne" charset="0"/>
              </a:defRPr>
            </a:lvl2pPr>
            <a:lvl3pPr marL="914400" indent="0" algn="ctr" defTabSz="457200" rtl="0" eaLnBrk="1" latinLnBrk="0" hangingPunct="1">
              <a:spcBef>
                <a:spcPct val="20000"/>
              </a:spcBef>
              <a:buFont typeface="Arial"/>
              <a:buNone/>
              <a:defRPr sz="2400" b="0" i="0" kern="1200">
                <a:solidFill>
                  <a:schemeClr val="tx1">
                    <a:tint val="75000"/>
                  </a:schemeClr>
                </a:solidFill>
                <a:latin typeface="Woodford Bourne" charset="0"/>
                <a:ea typeface="Woodford Bourne" charset="0"/>
                <a:cs typeface="Woodford Bourne" charset="0"/>
              </a:defRPr>
            </a:lvl3pPr>
            <a:lvl4pPr marL="1371600" indent="0" algn="ctr" defTabSz="457200" rtl="0" eaLnBrk="1" latinLnBrk="0" hangingPunct="1">
              <a:spcBef>
                <a:spcPct val="20000"/>
              </a:spcBef>
              <a:buFont typeface="Arial"/>
              <a:buNone/>
              <a:defRPr sz="2400" b="0" i="0" kern="1200">
                <a:solidFill>
                  <a:schemeClr val="tx1">
                    <a:tint val="75000"/>
                  </a:schemeClr>
                </a:solidFill>
                <a:latin typeface="Woodford Bourne" charset="0"/>
                <a:ea typeface="Woodford Bourne" charset="0"/>
                <a:cs typeface="Woodford Bourne" charset="0"/>
              </a:defRPr>
            </a:lvl4pPr>
            <a:lvl5pPr marL="1828800" indent="0" algn="ctr" defTabSz="457200" rtl="0" eaLnBrk="1" latinLnBrk="0" hangingPunct="1">
              <a:spcBef>
                <a:spcPct val="20000"/>
              </a:spcBef>
              <a:buFont typeface="Arial"/>
              <a:buNone/>
              <a:defRPr sz="2400" b="0" i="0" kern="1200">
                <a:solidFill>
                  <a:schemeClr val="tx1">
                    <a:tint val="75000"/>
                  </a:schemeClr>
                </a:solidFill>
                <a:latin typeface="Woodford Bourne" charset="0"/>
                <a:ea typeface="Woodford Bourne" charset="0"/>
                <a:cs typeface="Woodford Bourne" charset="0"/>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nb-NO" sz="1800" dirty="0">
                <a:solidFill>
                  <a:schemeClr val="bg1"/>
                </a:solidFill>
              </a:rPr>
              <a:t>Utarbeidet i samarbeid med </a:t>
            </a:r>
            <a:r>
              <a:rPr lang="nb-NO" sz="1800" dirty="0" err="1">
                <a:solidFill>
                  <a:schemeClr val="bg1"/>
                </a:solidFill>
              </a:rPr>
              <a:t>Statped</a:t>
            </a:r>
            <a:endParaRPr lang="nb-NO" sz="1800" dirty="0">
              <a:solidFill>
                <a:schemeClr val="bg1"/>
              </a:solidFill>
            </a:endParaRPr>
          </a:p>
        </p:txBody>
      </p:sp>
    </p:spTree>
    <p:extLst>
      <p:ext uri="{BB962C8B-B14F-4D97-AF65-F5344CB8AC3E}">
        <p14:creationId xmlns:p14="http://schemas.microsoft.com/office/powerpoint/2010/main" val="41450612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374822" y="661780"/>
            <a:ext cx="8229600" cy="927310"/>
          </a:xfrm>
        </p:spPr>
        <p:txBody>
          <a:bodyPr/>
          <a:lstStyle/>
          <a:p>
            <a:r>
              <a:rPr lang="nb-NO" dirty="0"/>
              <a:t>Diskusjon i grupper</a:t>
            </a:r>
          </a:p>
        </p:txBody>
      </p:sp>
      <p:sp>
        <p:nvSpPr>
          <p:cNvPr id="3" name="Plassholder for innhold 2"/>
          <p:cNvSpPr>
            <a:spLocks noGrp="1"/>
          </p:cNvSpPr>
          <p:nvPr>
            <p:ph idx="1"/>
          </p:nvPr>
        </p:nvSpPr>
        <p:spPr>
          <a:xfrm>
            <a:off x="514865" y="1745609"/>
            <a:ext cx="8229600" cy="4017079"/>
          </a:xfrm>
        </p:spPr>
        <p:txBody>
          <a:bodyPr vert="horz" lIns="91440" tIns="45720" rIns="91440" bIns="45720" rtlCol="0" anchor="t">
            <a:normAutofit/>
          </a:bodyPr>
          <a:lstStyle/>
          <a:p>
            <a:pPr>
              <a:buNone/>
            </a:pPr>
            <a:endParaRPr lang="no" sz="2000" dirty="0">
              <a:latin typeface="Woodford Bourne"/>
            </a:endParaRPr>
          </a:p>
          <a:p>
            <a:pPr>
              <a:buNone/>
            </a:pPr>
            <a:r>
              <a:rPr lang="nb-NO" sz="2000" dirty="0">
                <a:latin typeface="Woodford Bourne"/>
              </a:rPr>
              <a:t>Repeter for hverandre de ulike fasene og formuler hva hensikten med de ulike</a:t>
            </a:r>
          </a:p>
          <a:p>
            <a:pPr>
              <a:buNone/>
            </a:pPr>
            <a:r>
              <a:rPr lang="nb-NO" sz="2000" dirty="0">
                <a:latin typeface="Woodford Bourne"/>
              </a:rPr>
              <a:t>fasene er. </a:t>
            </a:r>
          </a:p>
          <a:p>
            <a:pPr marL="0" indent="0">
              <a:buNone/>
            </a:pPr>
            <a:endParaRPr lang="nb-NO" sz="2000" dirty="0">
              <a:latin typeface="Woodford Bourne"/>
            </a:endParaRPr>
          </a:p>
          <a:p>
            <a:pPr marL="0" indent="0">
              <a:buNone/>
            </a:pPr>
            <a:endParaRPr lang="nb-NO" sz="2000" dirty="0"/>
          </a:p>
          <a:p>
            <a:pPr marL="0" indent="0">
              <a:buNone/>
            </a:pPr>
            <a:endParaRPr lang="nb-NO" sz="2000" dirty="0"/>
          </a:p>
        </p:txBody>
      </p:sp>
    </p:spTree>
    <p:extLst>
      <p:ext uri="{BB962C8B-B14F-4D97-AF65-F5344CB8AC3E}">
        <p14:creationId xmlns:p14="http://schemas.microsoft.com/office/powerpoint/2010/main" val="28252335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ssholder for bilde 4"/>
          <p:cNvSpPr>
            <a:spLocks noGrp="1"/>
          </p:cNvSpPr>
          <p:nvPr>
            <p:ph type="pic" sz="quarter" idx="13"/>
          </p:nvPr>
        </p:nvSpPr>
        <p:spPr/>
      </p:sp>
      <p:sp>
        <p:nvSpPr>
          <p:cNvPr id="3" name="Plassholder for innhold 2"/>
          <p:cNvSpPr>
            <a:spLocks noGrp="1"/>
          </p:cNvSpPr>
          <p:nvPr>
            <p:ph type="subTitle" idx="1"/>
          </p:nvPr>
        </p:nvSpPr>
        <p:spPr/>
        <p:txBody>
          <a:bodyPr>
            <a:normAutofit/>
          </a:bodyPr>
          <a:lstStyle/>
          <a:p>
            <a:pPr marL="0" indent="0">
              <a:buNone/>
            </a:pPr>
            <a:r>
              <a:rPr lang="nb-NO" dirty="0"/>
              <a:t>40 minutter</a:t>
            </a:r>
            <a:endParaRPr lang="nb-NO" sz="2000" dirty="0"/>
          </a:p>
          <a:p>
            <a:pPr marL="457200" lvl="1" indent="0">
              <a:buNone/>
            </a:pPr>
            <a:endParaRPr lang="nb-NO" sz="2000" dirty="0"/>
          </a:p>
          <a:p>
            <a:endParaRPr lang="nb-NO" dirty="0"/>
          </a:p>
        </p:txBody>
      </p:sp>
      <p:sp>
        <p:nvSpPr>
          <p:cNvPr id="2" name="Tittel 1"/>
          <p:cNvSpPr>
            <a:spLocks noGrp="1"/>
          </p:cNvSpPr>
          <p:nvPr>
            <p:ph type="title"/>
          </p:nvPr>
        </p:nvSpPr>
        <p:spPr/>
        <p:txBody>
          <a:bodyPr>
            <a:normAutofit/>
          </a:bodyPr>
          <a:lstStyle/>
          <a:p>
            <a:r>
              <a:rPr lang="nb-NO" dirty="0"/>
              <a:t>Plakatrunde</a:t>
            </a:r>
            <a:endParaRPr lang="nb-NO" sz="3200" dirty="0"/>
          </a:p>
        </p:txBody>
      </p:sp>
    </p:spTree>
    <p:extLst>
      <p:ext uri="{BB962C8B-B14F-4D97-AF65-F5344CB8AC3E}">
        <p14:creationId xmlns:p14="http://schemas.microsoft.com/office/powerpoint/2010/main" val="40174200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1153"/>
            <a:ext cx="8229600" cy="677144"/>
          </a:xfrm>
        </p:spPr>
        <p:txBody>
          <a:bodyPr/>
          <a:lstStyle/>
          <a:p>
            <a:r>
              <a:rPr lang="nb-NO" dirty="0"/>
              <a:t>Plakatrunde (Gallery </a:t>
            </a:r>
            <a:r>
              <a:rPr lang="nb-NO" dirty="0" err="1"/>
              <a:t>walk</a:t>
            </a:r>
            <a:r>
              <a:rPr lang="nb-NO" dirty="0"/>
              <a:t>)</a:t>
            </a:r>
          </a:p>
        </p:txBody>
      </p:sp>
      <p:sp>
        <p:nvSpPr>
          <p:cNvPr id="3" name="Content Placeholder 2"/>
          <p:cNvSpPr>
            <a:spLocks noGrp="1"/>
          </p:cNvSpPr>
          <p:nvPr>
            <p:ph idx="1"/>
          </p:nvPr>
        </p:nvSpPr>
        <p:spPr>
          <a:xfrm>
            <a:off x="457200" y="1136681"/>
            <a:ext cx="8229600" cy="5163319"/>
          </a:xfrm>
        </p:spPr>
        <p:txBody>
          <a:bodyPr vert="horz" lIns="91440" tIns="45720" rIns="91440" bIns="45720" rtlCol="0" anchor="t">
            <a:normAutofit fontScale="92500" lnSpcReduction="20000"/>
          </a:bodyPr>
          <a:lstStyle/>
          <a:p>
            <a:pPr marL="0" indent="0">
              <a:buNone/>
            </a:pPr>
            <a:r>
              <a:rPr lang="nb-NO" dirty="0"/>
              <a:t>Hver gruppe tar utgangspunkt i planleggingsskjemaet fra forarbeidet.  Drøft hvilke aktiviteter dere kan legge inn i de andre fasene for å følge opp aspektene ved tidsbegrepet fra den laborative fasen.</a:t>
            </a:r>
          </a:p>
          <a:p>
            <a:pPr marL="0" indent="0">
              <a:buNone/>
            </a:pPr>
            <a:endParaRPr lang="nb-NO" dirty="0"/>
          </a:p>
          <a:p>
            <a:pPr marL="0" indent="0">
              <a:buNone/>
            </a:pPr>
            <a:r>
              <a:rPr lang="nb-NO" dirty="0"/>
              <a:t>Hver gruppe skriver på et Flippover-ark sine forslag til aktiviteter i de ulike fasene: Laborativ, Representerende, Abstraherende og Oppsummerende fase.  </a:t>
            </a:r>
          </a:p>
          <a:p>
            <a:pPr marL="0" indent="0">
              <a:buNone/>
            </a:pPr>
            <a:br>
              <a:rPr lang="nb-NO" dirty="0"/>
            </a:br>
            <a:r>
              <a:rPr lang="nb-NO" dirty="0"/>
              <a:t>Flippover-arket henges opp og deltakerne går rundt gruppevis, drøfter og supplerer skriftlig med nye idéer, spørsmål og uenigheter på de andre gruppenes ark. </a:t>
            </a:r>
          </a:p>
          <a:p>
            <a:pPr marL="0" indent="0">
              <a:buNone/>
            </a:pPr>
            <a:r>
              <a:rPr lang="nb-NO" dirty="0"/>
              <a:t>Forslagene fra hver gruppe blir presentert og de andre gruppene spiller inn sine alternative forslag. Man presenterer et gruppeforslag av gangen.</a:t>
            </a:r>
          </a:p>
          <a:p>
            <a:pPr marL="0" indent="0">
              <a:buNone/>
            </a:pPr>
            <a:endParaRPr lang="nb-NO" dirty="0"/>
          </a:p>
          <a:p>
            <a:pPr marL="0" indent="0">
              <a:buNone/>
            </a:pPr>
            <a:r>
              <a:rPr lang="nb-NO" dirty="0"/>
              <a:t>Diskuter erfaringene fra Plakatrunden og hva dere tar med dere videre i planlegging av intensiv opplæring. </a:t>
            </a:r>
          </a:p>
        </p:txBody>
      </p:sp>
    </p:spTree>
    <p:extLst>
      <p:ext uri="{BB962C8B-B14F-4D97-AF65-F5344CB8AC3E}">
        <p14:creationId xmlns:p14="http://schemas.microsoft.com/office/powerpoint/2010/main" val="5555889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ssholder for bilde 4"/>
          <p:cNvSpPr>
            <a:spLocks noGrp="1"/>
          </p:cNvSpPr>
          <p:nvPr>
            <p:ph type="pic" sz="quarter" idx="13"/>
          </p:nvPr>
        </p:nvSpPr>
        <p:spPr/>
      </p:sp>
      <p:sp>
        <p:nvSpPr>
          <p:cNvPr id="3" name="Plassholder for innhold 2"/>
          <p:cNvSpPr>
            <a:spLocks noGrp="1"/>
          </p:cNvSpPr>
          <p:nvPr>
            <p:ph type="subTitle" idx="1"/>
          </p:nvPr>
        </p:nvSpPr>
        <p:spPr/>
        <p:txBody>
          <a:bodyPr>
            <a:normAutofit/>
          </a:bodyPr>
          <a:lstStyle/>
          <a:p>
            <a:pPr marL="0" indent="0">
              <a:buNone/>
            </a:pPr>
            <a:r>
              <a:rPr lang="nb-NO" dirty="0"/>
              <a:t>40 minutter</a:t>
            </a:r>
            <a:endParaRPr lang="nb-NO" sz="2000" dirty="0"/>
          </a:p>
          <a:p>
            <a:pPr marL="457200" lvl="1" indent="0">
              <a:buNone/>
            </a:pPr>
            <a:endParaRPr lang="nb-NO" sz="2000" dirty="0"/>
          </a:p>
          <a:p>
            <a:endParaRPr lang="nb-NO" dirty="0"/>
          </a:p>
        </p:txBody>
      </p:sp>
      <p:sp>
        <p:nvSpPr>
          <p:cNvPr id="2" name="Tittel 1"/>
          <p:cNvSpPr>
            <a:spLocks noGrp="1"/>
          </p:cNvSpPr>
          <p:nvPr>
            <p:ph type="title"/>
          </p:nvPr>
        </p:nvSpPr>
        <p:spPr/>
        <p:txBody>
          <a:bodyPr>
            <a:normAutofit/>
          </a:bodyPr>
          <a:lstStyle/>
          <a:p>
            <a:r>
              <a:rPr lang="nb-NO" dirty="0"/>
              <a:t>Forberede utprøving </a:t>
            </a:r>
            <a:endParaRPr lang="nb-NO" sz="3200" dirty="0"/>
          </a:p>
        </p:txBody>
      </p:sp>
    </p:spTree>
    <p:extLst>
      <p:ext uri="{BB962C8B-B14F-4D97-AF65-F5344CB8AC3E}">
        <p14:creationId xmlns:p14="http://schemas.microsoft.com/office/powerpoint/2010/main" val="19664930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E32F5E8-12C2-4676-AA79-70ECAA1BFCB9}"/>
              </a:ext>
            </a:extLst>
          </p:cNvPr>
          <p:cNvSpPr>
            <a:spLocks noGrp="1"/>
          </p:cNvSpPr>
          <p:nvPr>
            <p:ph type="title"/>
          </p:nvPr>
        </p:nvSpPr>
        <p:spPr>
          <a:xfrm>
            <a:off x="457200" y="382316"/>
            <a:ext cx="8229600" cy="685770"/>
          </a:xfrm>
        </p:spPr>
        <p:txBody>
          <a:bodyPr/>
          <a:lstStyle/>
          <a:p>
            <a:r>
              <a:rPr lang="nb-NO" dirty="0"/>
              <a:t>Planlegg intensiv opplæring</a:t>
            </a:r>
          </a:p>
        </p:txBody>
      </p:sp>
      <p:sp>
        <p:nvSpPr>
          <p:cNvPr id="3" name="Plassholder for innhold 2">
            <a:extLst>
              <a:ext uri="{FF2B5EF4-FFF2-40B4-BE49-F238E27FC236}">
                <a16:creationId xmlns:a16="http://schemas.microsoft.com/office/drawing/2014/main" id="{FA1A61E6-7E3C-4A25-B710-AF8F7F4C9936}"/>
              </a:ext>
            </a:extLst>
          </p:cNvPr>
          <p:cNvSpPr>
            <a:spLocks noGrp="1"/>
          </p:cNvSpPr>
          <p:nvPr>
            <p:ph idx="1"/>
          </p:nvPr>
        </p:nvSpPr>
        <p:spPr>
          <a:xfrm>
            <a:off x="457200" y="1251297"/>
            <a:ext cx="8229600" cy="4767577"/>
          </a:xfrm>
        </p:spPr>
        <p:txBody>
          <a:bodyPr vert="horz" lIns="91440" tIns="45720" rIns="91440" bIns="45720" rtlCol="0" anchor="t">
            <a:normAutofit/>
          </a:bodyPr>
          <a:lstStyle/>
          <a:p>
            <a:pPr marL="0" indent="0">
              <a:buNone/>
            </a:pPr>
            <a:r>
              <a:rPr lang="nb-NO" b="1" dirty="0">
                <a:latin typeface="Woodford Bourne"/>
              </a:rPr>
              <a:t>Plenum:</a:t>
            </a:r>
          </a:p>
          <a:p>
            <a:pPr marL="0" indent="0">
              <a:buNone/>
            </a:pPr>
            <a:r>
              <a:rPr lang="nb-NO" dirty="0">
                <a:latin typeface="Woodford Bourne"/>
              </a:rPr>
              <a:t>Med utgangspunkt i plakatene fra Plakatrunden skal dere planlegge et forløp for intensiv opplæring for en - to uker med egne elever. </a:t>
            </a:r>
            <a:endParaRPr lang="nb-NO" dirty="0"/>
          </a:p>
          <a:p>
            <a:pPr marL="0" indent="0">
              <a:buNone/>
            </a:pPr>
            <a:endParaRPr lang="nb-NO" dirty="0"/>
          </a:p>
          <a:p>
            <a:pPr marL="0" indent="0">
              <a:buNone/>
            </a:pPr>
            <a:r>
              <a:rPr lang="nb-NO" dirty="0">
                <a:latin typeface="Woodford Bourne"/>
              </a:rPr>
              <a:t>Avklar organisering med tanke på. </a:t>
            </a:r>
          </a:p>
          <a:p>
            <a:pPr lvl="0"/>
            <a:r>
              <a:rPr lang="nb-NO" dirty="0">
                <a:latin typeface="Woodford Bourne"/>
              </a:rPr>
              <a:t>Hvilke elever skal ha intensiv opplæring (klasse, gruppe, enkeltelever)? </a:t>
            </a:r>
          </a:p>
          <a:p>
            <a:pPr lvl="0"/>
            <a:r>
              <a:rPr lang="nb-NO" dirty="0">
                <a:latin typeface="Woodford Bourne"/>
              </a:rPr>
              <a:t>Hvor mange timer settes av til intensiv opplæring og hvilke rammer har man?</a:t>
            </a:r>
          </a:p>
        </p:txBody>
      </p:sp>
    </p:spTree>
    <p:extLst>
      <p:ext uri="{BB962C8B-B14F-4D97-AF65-F5344CB8AC3E}">
        <p14:creationId xmlns:p14="http://schemas.microsoft.com/office/powerpoint/2010/main" val="6445996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6000" y="603026"/>
            <a:ext cx="8229600" cy="4869306"/>
          </a:xfrm>
        </p:spPr>
        <p:txBody>
          <a:bodyPr vert="horz" lIns="91440" tIns="45720" rIns="91440" bIns="45720" rtlCol="0" anchor="t">
            <a:normAutofit lnSpcReduction="10000"/>
          </a:bodyPr>
          <a:lstStyle/>
          <a:p>
            <a:pPr marL="0" indent="0">
              <a:buNone/>
            </a:pPr>
            <a:r>
              <a:rPr lang="nb-NO" dirty="0"/>
              <a:t>Ta utgangspunkt i eksemplet dere allerede har jobbet med.</a:t>
            </a:r>
            <a:br>
              <a:rPr lang="nb-NO" dirty="0"/>
            </a:br>
            <a:r>
              <a:rPr lang="nb-NO" dirty="0"/>
              <a:t>Spørsmål som kan være til hjelp når dere planlegger innhold i den intensive opplæringen:</a:t>
            </a:r>
          </a:p>
          <a:p>
            <a:pPr lvl="0"/>
            <a:r>
              <a:rPr lang="nb-NO" dirty="0"/>
              <a:t>Hvilke(n) laborativ aktivitet vil dere gjennomføre?</a:t>
            </a:r>
          </a:p>
          <a:p>
            <a:pPr lvl="0"/>
            <a:r>
              <a:rPr lang="nb-NO" dirty="0"/>
              <a:t>Hvordan skal den laborative aktiviteten følges opp i den representerende fase?</a:t>
            </a:r>
          </a:p>
          <a:p>
            <a:pPr lvl="0"/>
            <a:r>
              <a:rPr lang="nb-NO" dirty="0"/>
              <a:t>Hvordan følges laborativ og representerende fase opp i den abstraherende fasen?</a:t>
            </a:r>
          </a:p>
          <a:p>
            <a:pPr lvl="0"/>
            <a:r>
              <a:rPr lang="nb-NO" dirty="0"/>
              <a:t>Hvordan skal eleven forsterke og oppsummere sin læring?</a:t>
            </a:r>
          </a:p>
          <a:p>
            <a:pPr lvl="0"/>
            <a:r>
              <a:rPr lang="nb-NO" dirty="0"/>
              <a:t>Hva kan læreren være oppmerksom på, for å se tegn på læring og utvikling? </a:t>
            </a:r>
          </a:p>
          <a:p>
            <a:pPr lvl="0"/>
            <a:r>
              <a:rPr lang="nb-NO" dirty="0"/>
              <a:t>Hvordan kan læreren bruke dette underveis til å gjøre eleven bevisst på egen læring og som motivasjon for videre innsats?</a:t>
            </a:r>
          </a:p>
        </p:txBody>
      </p:sp>
    </p:spTree>
    <p:extLst>
      <p:ext uri="{BB962C8B-B14F-4D97-AF65-F5344CB8AC3E}">
        <p14:creationId xmlns:p14="http://schemas.microsoft.com/office/powerpoint/2010/main" val="27978831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3180"/>
            <a:ext cx="9144000" cy="6102096"/>
          </a:xfrm>
          <a:prstGeom prst="rect">
            <a:avLst/>
          </a:prstGeom>
        </p:spPr>
      </p:pic>
      <p:sp>
        <p:nvSpPr>
          <p:cNvPr id="5" name="Friform 4"/>
          <p:cNvSpPr/>
          <p:nvPr/>
        </p:nvSpPr>
        <p:spPr>
          <a:xfrm>
            <a:off x="0" y="4646813"/>
            <a:ext cx="9144000" cy="2218615"/>
          </a:xfrm>
          <a:custGeom>
            <a:avLst/>
            <a:gdLst>
              <a:gd name="connsiteX0" fmla="*/ 0 w 9144000"/>
              <a:gd name="connsiteY0" fmla="*/ 0 h 2127137"/>
              <a:gd name="connsiteX1" fmla="*/ 250879 w 9144000"/>
              <a:gd name="connsiteY1" fmla="*/ 96626 h 2127137"/>
              <a:gd name="connsiteX2" fmla="*/ 8436033 w 9144000"/>
              <a:gd name="connsiteY2" fmla="*/ 1271439 h 2127137"/>
              <a:gd name="connsiteX3" fmla="*/ 9144000 w 9144000"/>
              <a:gd name="connsiteY3" fmla="*/ 1279855 h 2127137"/>
              <a:gd name="connsiteX4" fmla="*/ 9144000 w 9144000"/>
              <a:gd name="connsiteY4" fmla="*/ 2127137 h 2127137"/>
              <a:gd name="connsiteX5" fmla="*/ 0 w 9144000"/>
              <a:gd name="connsiteY5" fmla="*/ 2127137 h 2127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0" h="2127137">
                <a:moveTo>
                  <a:pt x="0" y="0"/>
                </a:moveTo>
                <a:lnTo>
                  <a:pt x="250879" y="96626"/>
                </a:lnTo>
                <a:cubicBezTo>
                  <a:pt x="3597585" y="1368905"/>
                  <a:pt x="4572014" y="1236597"/>
                  <a:pt x="8436033" y="1271439"/>
                </a:cubicBezTo>
                <a:lnTo>
                  <a:pt x="9144000" y="1279855"/>
                </a:lnTo>
                <a:lnTo>
                  <a:pt x="9144000" y="2127137"/>
                </a:lnTo>
                <a:lnTo>
                  <a:pt x="0" y="2127137"/>
                </a:lnTo>
                <a:close/>
              </a:path>
            </a:pathLst>
          </a:cu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2000" dirty="0" err="1">
              <a:solidFill>
                <a:schemeClr val="bg1"/>
              </a:solidFill>
              <a:latin typeface="Corbel" pitchFamily="34" charset="0"/>
              <a:ea typeface="Verdana" pitchFamily="34" charset="0"/>
              <a:cs typeface="Verdana" pitchFamily="34" charset="0"/>
            </a:endParaRPr>
          </a:p>
        </p:txBody>
      </p:sp>
      <p:sp>
        <p:nvSpPr>
          <p:cNvPr id="7" name="Friform 6"/>
          <p:cNvSpPr/>
          <p:nvPr/>
        </p:nvSpPr>
        <p:spPr>
          <a:xfrm>
            <a:off x="0" y="5012575"/>
            <a:ext cx="9144000" cy="1837113"/>
          </a:xfrm>
          <a:custGeom>
            <a:avLst/>
            <a:gdLst>
              <a:gd name="connsiteX0" fmla="*/ 0 w 9144000"/>
              <a:gd name="connsiteY0" fmla="*/ 0 h 2127137"/>
              <a:gd name="connsiteX1" fmla="*/ 250879 w 9144000"/>
              <a:gd name="connsiteY1" fmla="*/ 96626 h 2127137"/>
              <a:gd name="connsiteX2" fmla="*/ 8436033 w 9144000"/>
              <a:gd name="connsiteY2" fmla="*/ 1271439 h 2127137"/>
              <a:gd name="connsiteX3" fmla="*/ 9144000 w 9144000"/>
              <a:gd name="connsiteY3" fmla="*/ 1279855 h 2127137"/>
              <a:gd name="connsiteX4" fmla="*/ 9144000 w 9144000"/>
              <a:gd name="connsiteY4" fmla="*/ 2127137 h 2127137"/>
              <a:gd name="connsiteX5" fmla="*/ 0 w 9144000"/>
              <a:gd name="connsiteY5" fmla="*/ 2127137 h 2127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0" h="2127137">
                <a:moveTo>
                  <a:pt x="0" y="0"/>
                </a:moveTo>
                <a:lnTo>
                  <a:pt x="250879" y="96626"/>
                </a:lnTo>
                <a:cubicBezTo>
                  <a:pt x="3597585" y="1368905"/>
                  <a:pt x="4572014" y="1236597"/>
                  <a:pt x="8436033" y="1271439"/>
                </a:cubicBezTo>
                <a:lnTo>
                  <a:pt x="9144000" y="1279855"/>
                </a:lnTo>
                <a:lnTo>
                  <a:pt x="9144000" y="2127137"/>
                </a:lnTo>
                <a:lnTo>
                  <a:pt x="0" y="2127137"/>
                </a:lnTo>
                <a:close/>
              </a:path>
            </a:pathLst>
          </a:custGeom>
          <a:solidFill>
            <a:srgbClr val="26416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2000" dirty="0" err="1">
              <a:solidFill>
                <a:schemeClr val="bg1"/>
              </a:solidFill>
              <a:latin typeface="Corbel" pitchFamily="34" charset="0"/>
              <a:ea typeface="Verdana" pitchFamily="34" charset="0"/>
              <a:cs typeface="Verdana" pitchFamily="34" charset="0"/>
            </a:endParaRPr>
          </a:p>
        </p:txBody>
      </p:sp>
      <p:sp>
        <p:nvSpPr>
          <p:cNvPr id="2" name="Tittel 1"/>
          <p:cNvSpPr>
            <a:spLocks noGrp="1"/>
          </p:cNvSpPr>
          <p:nvPr>
            <p:ph type="title"/>
          </p:nvPr>
        </p:nvSpPr>
        <p:spPr>
          <a:xfrm>
            <a:off x="457199" y="5954400"/>
            <a:ext cx="8229600" cy="886975"/>
          </a:xfrm>
        </p:spPr>
        <p:txBody>
          <a:bodyPr>
            <a:normAutofit fontScale="90000"/>
          </a:bodyPr>
          <a:lstStyle/>
          <a:p>
            <a:pPr algn="l"/>
            <a:r>
              <a:rPr lang="nb-NO" dirty="0">
                <a:solidFill>
                  <a:schemeClr val="bg1"/>
                </a:solidFill>
              </a:rPr>
              <a:t>C – Utprøving</a:t>
            </a:r>
            <a:br>
              <a:rPr lang="nb-NO" dirty="0">
                <a:solidFill>
                  <a:schemeClr val="bg1"/>
                </a:solidFill>
              </a:rPr>
            </a:br>
            <a:r>
              <a:rPr lang="nb-NO" sz="1800" dirty="0">
                <a:solidFill>
                  <a:schemeClr val="bg1"/>
                </a:solidFill>
              </a:rPr>
              <a:t>Flere økter i løpet av en – to uker</a:t>
            </a:r>
            <a:br>
              <a:rPr lang="nb-NO" dirty="0">
                <a:solidFill>
                  <a:schemeClr val="bg1"/>
                </a:solidFill>
              </a:rPr>
            </a:br>
            <a:endParaRPr lang="nb-NO" sz="3200" dirty="0">
              <a:solidFill>
                <a:schemeClr val="bg1"/>
              </a:solidFill>
            </a:endParaRPr>
          </a:p>
        </p:txBody>
      </p:sp>
      <p:pic>
        <p:nvPicPr>
          <p:cNvPr id="8" name="Bilde 7"/>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462740" y="6271797"/>
            <a:ext cx="448118" cy="411631"/>
          </a:xfrm>
          <a:prstGeom prst="rect">
            <a:avLst/>
          </a:prstGeom>
        </p:spPr>
      </p:pic>
    </p:spTree>
    <p:extLst>
      <p:ext uri="{BB962C8B-B14F-4D97-AF65-F5344CB8AC3E}">
        <p14:creationId xmlns:p14="http://schemas.microsoft.com/office/powerpoint/2010/main" val="17260060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Utprøving med elever</a:t>
            </a:r>
          </a:p>
        </p:txBody>
      </p:sp>
      <p:sp>
        <p:nvSpPr>
          <p:cNvPr id="3" name="Plassholder for innhold 2"/>
          <p:cNvSpPr>
            <a:spLocks noGrp="1"/>
          </p:cNvSpPr>
          <p:nvPr>
            <p:ph idx="1"/>
          </p:nvPr>
        </p:nvSpPr>
        <p:spPr/>
        <p:txBody>
          <a:bodyPr vert="horz" lIns="91440" tIns="45720" rIns="91440" bIns="45720" rtlCol="0" anchor="t">
            <a:normAutofit/>
          </a:bodyPr>
          <a:lstStyle/>
          <a:p>
            <a:pPr marL="0" indent="0">
              <a:buNone/>
            </a:pPr>
            <a:r>
              <a:rPr lang="nb-NO" sz="2000" dirty="0"/>
              <a:t>Gjennomfør det planlagte forløpet for intensiv opplæring.</a:t>
            </a:r>
          </a:p>
          <a:p>
            <a:pPr marL="457200" indent="-457200">
              <a:buFont typeface="+mj-lt"/>
              <a:buAutoNum type="arabicPeriod"/>
            </a:pPr>
            <a:endParaRPr lang="nb-NO" sz="2000" dirty="0"/>
          </a:p>
          <a:p>
            <a:pPr marL="457200" indent="-457200">
              <a:buFont typeface="+mj-lt"/>
              <a:buAutoNum type="arabicPeriod"/>
            </a:pPr>
            <a:endParaRPr lang="nb-NO" sz="2000" dirty="0"/>
          </a:p>
          <a:p>
            <a:pPr marL="0" indent="0">
              <a:buNone/>
            </a:pPr>
            <a:r>
              <a:rPr lang="nb-NO" sz="1800" dirty="0">
                <a:latin typeface="Woodford Bourne"/>
              </a:rPr>
              <a:t>Noter</a:t>
            </a:r>
            <a:r>
              <a:rPr lang="nb-NO" sz="2000" dirty="0">
                <a:latin typeface="Woodford Bourne"/>
              </a:rPr>
              <a:t> observasjoner, tanker og erfaringer du gjør underveis. </a:t>
            </a:r>
            <a:endParaRPr lang="nb-NO" sz="2000" dirty="0"/>
          </a:p>
        </p:txBody>
      </p:sp>
    </p:spTree>
    <p:extLst>
      <p:ext uri="{BB962C8B-B14F-4D97-AF65-F5344CB8AC3E}">
        <p14:creationId xmlns:p14="http://schemas.microsoft.com/office/powerpoint/2010/main" val="12455067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062241"/>
          </a:xfrm>
          <a:prstGeom prst="rect">
            <a:avLst/>
          </a:prstGeom>
        </p:spPr>
      </p:pic>
      <p:sp>
        <p:nvSpPr>
          <p:cNvPr id="5" name="Friform 4"/>
          <p:cNvSpPr/>
          <p:nvPr/>
        </p:nvSpPr>
        <p:spPr>
          <a:xfrm>
            <a:off x="0" y="4646813"/>
            <a:ext cx="9144000" cy="2218615"/>
          </a:xfrm>
          <a:custGeom>
            <a:avLst/>
            <a:gdLst>
              <a:gd name="connsiteX0" fmla="*/ 0 w 9144000"/>
              <a:gd name="connsiteY0" fmla="*/ 0 h 2127137"/>
              <a:gd name="connsiteX1" fmla="*/ 250879 w 9144000"/>
              <a:gd name="connsiteY1" fmla="*/ 96626 h 2127137"/>
              <a:gd name="connsiteX2" fmla="*/ 8436033 w 9144000"/>
              <a:gd name="connsiteY2" fmla="*/ 1271439 h 2127137"/>
              <a:gd name="connsiteX3" fmla="*/ 9144000 w 9144000"/>
              <a:gd name="connsiteY3" fmla="*/ 1279855 h 2127137"/>
              <a:gd name="connsiteX4" fmla="*/ 9144000 w 9144000"/>
              <a:gd name="connsiteY4" fmla="*/ 2127137 h 2127137"/>
              <a:gd name="connsiteX5" fmla="*/ 0 w 9144000"/>
              <a:gd name="connsiteY5" fmla="*/ 2127137 h 2127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0" h="2127137">
                <a:moveTo>
                  <a:pt x="0" y="0"/>
                </a:moveTo>
                <a:lnTo>
                  <a:pt x="250879" y="96626"/>
                </a:lnTo>
                <a:cubicBezTo>
                  <a:pt x="3597585" y="1368905"/>
                  <a:pt x="4572014" y="1236597"/>
                  <a:pt x="8436033" y="1271439"/>
                </a:cubicBezTo>
                <a:lnTo>
                  <a:pt x="9144000" y="1279855"/>
                </a:lnTo>
                <a:lnTo>
                  <a:pt x="9144000" y="2127137"/>
                </a:lnTo>
                <a:lnTo>
                  <a:pt x="0" y="2127137"/>
                </a:lnTo>
                <a:close/>
              </a:path>
            </a:pathLst>
          </a:cu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2000" dirty="0" err="1">
              <a:solidFill>
                <a:schemeClr val="bg1"/>
              </a:solidFill>
              <a:latin typeface="Corbel" pitchFamily="34" charset="0"/>
              <a:ea typeface="Verdana" pitchFamily="34" charset="0"/>
              <a:cs typeface="Verdana" pitchFamily="34" charset="0"/>
            </a:endParaRPr>
          </a:p>
        </p:txBody>
      </p:sp>
      <p:sp>
        <p:nvSpPr>
          <p:cNvPr id="7" name="Friform 6"/>
          <p:cNvSpPr/>
          <p:nvPr/>
        </p:nvSpPr>
        <p:spPr>
          <a:xfrm>
            <a:off x="0" y="5012575"/>
            <a:ext cx="9144000" cy="1837113"/>
          </a:xfrm>
          <a:custGeom>
            <a:avLst/>
            <a:gdLst>
              <a:gd name="connsiteX0" fmla="*/ 0 w 9144000"/>
              <a:gd name="connsiteY0" fmla="*/ 0 h 2127137"/>
              <a:gd name="connsiteX1" fmla="*/ 250879 w 9144000"/>
              <a:gd name="connsiteY1" fmla="*/ 96626 h 2127137"/>
              <a:gd name="connsiteX2" fmla="*/ 8436033 w 9144000"/>
              <a:gd name="connsiteY2" fmla="*/ 1271439 h 2127137"/>
              <a:gd name="connsiteX3" fmla="*/ 9144000 w 9144000"/>
              <a:gd name="connsiteY3" fmla="*/ 1279855 h 2127137"/>
              <a:gd name="connsiteX4" fmla="*/ 9144000 w 9144000"/>
              <a:gd name="connsiteY4" fmla="*/ 2127137 h 2127137"/>
              <a:gd name="connsiteX5" fmla="*/ 0 w 9144000"/>
              <a:gd name="connsiteY5" fmla="*/ 2127137 h 2127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0" h="2127137">
                <a:moveTo>
                  <a:pt x="0" y="0"/>
                </a:moveTo>
                <a:lnTo>
                  <a:pt x="250879" y="96626"/>
                </a:lnTo>
                <a:cubicBezTo>
                  <a:pt x="3597585" y="1368905"/>
                  <a:pt x="4572014" y="1236597"/>
                  <a:pt x="8436033" y="1271439"/>
                </a:cubicBezTo>
                <a:lnTo>
                  <a:pt x="9144000" y="1279855"/>
                </a:lnTo>
                <a:lnTo>
                  <a:pt x="9144000" y="2127137"/>
                </a:lnTo>
                <a:lnTo>
                  <a:pt x="0" y="2127137"/>
                </a:lnTo>
                <a:close/>
              </a:path>
            </a:pathLst>
          </a:custGeom>
          <a:solidFill>
            <a:srgbClr val="26416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2000" dirty="0" err="1">
              <a:solidFill>
                <a:schemeClr val="bg1"/>
              </a:solidFill>
              <a:latin typeface="Corbel" pitchFamily="34" charset="0"/>
              <a:ea typeface="Verdana" pitchFamily="34" charset="0"/>
              <a:cs typeface="Verdana" pitchFamily="34" charset="0"/>
            </a:endParaRPr>
          </a:p>
        </p:txBody>
      </p:sp>
      <p:sp>
        <p:nvSpPr>
          <p:cNvPr id="2" name="Tittel 1"/>
          <p:cNvSpPr>
            <a:spLocks noGrp="1"/>
          </p:cNvSpPr>
          <p:nvPr>
            <p:ph type="title"/>
          </p:nvPr>
        </p:nvSpPr>
        <p:spPr>
          <a:xfrm>
            <a:off x="457199" y="5954400"/>
            <a:ext cx="8229600" cy="886975"/>
          </a:xfrm>
        </p:spPr>
        <p:txBody>
          <a:bodyPr>
            <a:normAutofit fontScale="90000"/>
          </a:bodyPr>
          <a:lstStyle/>
          <a:p>
            <a:pPr algn="l"/>
            <a:r>
              <a:rPr lang="nb-NO" dirty="0">
                <a:solidFill>
                  <a:schemeClr val="bg1"/>
                </a:solidFill>
              </a:rPr>
              <a:t>D – Etterarbeid</a:t>
            </a:r>
            <a:br>
              <a:rPr lang="nb-NO" dirty="0">
                <a:solidFill>
                  <a:schemeClr val="bg1"/>
                </a:solidFill>
              </a:rPr>
            </a:br>
            <a:r>
              <a:rPr lang="nb-NO" sz="1800" dirty="0">
                <a:solidFill>
                  <a:schemeClr val="bg1"/>
                </a:solidFill>
              </a:rPr>
              <a:t>45 minutter</a:t>
            </a:r>
            <a:br>
              <a:rPr lang="nb-NO" dirty="0">
                <a:solidFill>
                  <a:schemeClr val="bg1"/>
                </a:solidFill>
              </a:rPr>
            </a:br>
            <a:endParaRPr lang="nb-NO" sz="3200" dirty="0">
              <a:solidFill>
                <a:schemeClr val="bg1"/>
              </a:solidFill>
            </a:endParaRPr>
          </a:p>
        </p:txBody>
      </p:sp>
      <p:pic>
        <p:nvPicPr>
          <p:cNvPr id="8" name="Bilde 7"/>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462740" y="6271797"/>
            <a:ext cx="448118" cy="411631"/>
          </a:xfrm>
          <a:prstGeom prst="rect">
            <a:avLst/>
          </a:prstGeom>
        </p:spPr>
      </p:pic>
    </p:spTree>
    <p:extLst>
      <p:ext uri="{BB962C8B-B14F-4D97-AF65-F5344CB8AC3E}">
        <p14:creationId xmlns:p14="http://schemas.microsoft.com/office/powerpoint/2010/main" val="6739882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ssholder for bilde 4"/>
          <p:cNvSpPr>
            <a:spLocks noGrp="1"/>
          </p:cNvSpPr>
          <p:nvPr>
            <p:ph type="pic" sz="quarter" idx="13"/>
          </p:nvPr>
        </p:nvSpPr>
        <p:spPr/>
      </p:sp>
      <p:sp>
        <p:nvSpPr>
          <p:cNvPr id="3" name="Plassholder for innhold 2"/>
          <p:cNvSpPr>
            <a:spLocks noGrp="1"/>
          </p:cNvSpPr>
          <p:nvPr>
            <p:ph type="subTitle" idx="1"/>
          </p:nvPr>
        </p:nvSpPr>
        <p:spPr/>
        <p:txBody>
          <a:bodyPr>
            <a:normAutofit lnSpcReduction="10000"/>
          </a:bodyPr>
          <a:lstStyle/>
          <a:p>
            <a:pPr marL="0" indent="0">
              <a:buNone/>
            </a:pPr>
            <a:r>
              <a:rPr lang="nb-NO" dirty="0"/>
              <a:t>Grupper: 20 minutter</a:t>
            </a:r>
          </a:p>
          <a:p>
            <a:pPr marL="0" indent="0">
              <a:buNone/>
            </a:pPr>
            <a:r>
              <a:rPr lang="nb-NO" sz="2000" dirty="0"/>
              <a:t>Plenum: 10 minutter</a:t>
            </a:r>
          </a:p>
          <a:p>
            <a:pPr marL="457200" lvl="1" indent="0">
              <a:buNone/>
            </a:pPr>
            <a:endParaRPr lang="nb-NO" sz="2000" dirty="0"/>
          </a:p>
          <a:p>
            <a:endParaRPr lang="nb-NO" dirty="0"/>
          </a:p>
        </p:txBody>
      </p:sp>
      <p:sp>
        <p:nvSpPr>
          <p:cNvPr id="2" name="Tittel 1"/>
          <p:cNvSpPr>
            <a:spLocks noGrp="1"/>
          </p:cNvSpPr>
          <p:nvPr>
            <p:ph type="title"/>
          </p:nvPr>
        </p:nvSpPr>
        <p:spPr/>
        <p:txBody>
          <a:bodyPr>
            <a:normAutofit/>
          </a:bodyPr>
          <a:lstStyle/>
          <a:p>
            <a:r>
              <a:rPr lang="nb-NO" sz="3200" dirty="0"/>
              <a:t>Erfaringsdeling fra utprøving</a:t>
            </a:r>
          </a:p>
        </p:txBody>
      </p:sp>
    </p:spTree>
    <p:extLst>
      <p:ext uri="{BB962C8B-B14F-4D97-AF65-F5344CB8AC3E}">
        <p14:creationId xmlns:p14="http://schemas.microsoft.com/office/powerpoint/2010/main" val="19351660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53995" y="309863"/>
            <a:ext cx="7772400" cy="874803"/>
          </a:xfrm>
        </p:spPr>
        <p:txBody>
          <a:bodyPr/>
          <a:lstStyle/>
          <a:p>
            <a:r>
              <a:rPr lang="nb-NO" dirty="0"/>
              <a:t>Mål</a:t>
            </a:r>
          </a:p>
        </p:txBody>
      </p:sp>
      <p:sp>
        <p:nvSpPr>
          <p:cNvPr id="3" name="Subtitle 2"/>
          <p:cNvSpPr>
            <a:spLocks noGrp="1"/>
          </p:cNvSpPr>
          <p:nvPr>
            <p:ph type="subTitle" idx="1"/>
          </p:nvPr>
        </p:nvSpPr>
        <p:spPr>
          <a:xfrm>
            <a:off x="553995" y="1653745"/>
            <a:ext cx="8038070" cy="3939747"/>
          </a:xfrm>
        </p:spPr>
        <p:txBody>
          <a:bodyPr vert="horz" lIns="91440" tIns="45720" rIns="91440" bIns="45720" rtlCol="0" anchor="t">
            <a:normAutofit/>
          </a:bodyPr>
          <a:lstStyle/>
          <a:p>
            <a:pPr algn="l"/>
            <a:r>
              <a:rPr lang="no">
                <a:latin typeface="Woodford Bourne"/>
              </a:rPr>
              <a:t>Målet med modulen er å gi læreren redskaper og rammer i planlegging av intensiv opplæring for elever som presterer lavt i matematikk.</a:t>
            </a:r>
            <a:endParaRPr lang="nb-NO"/>
          </a:p>
          <a:p>
            <a:pPr algn="l"/>
            <a:endParaRPr lang="nb-NO" dirty="0"/>
          </a:p>
          <a:p>
            <a:pPr algn="l"/>
            <a:endParaRPr lang="nb-NO" dirty="0">
              <a:latin typeface="Woodford Bourne"/>
            </a:endParaRPr>
          </a:p>
          <a:p>
            <a:pPr algn="l"/>
            <a:endParaRPr lang="nb-NO" dirty="0"/>
          </a:p>
        </p:txBody>
      </p:sp>
    </p:spTree>
    <p:extLst>
      <p:ext uri="{BB962C8B-B14F-4D97-AF65-F5344CB8AC3E}">
        <p14:creationId xmlns:p14="http://schemas.microsoft.com/office/powerpoint/2010/main" val="2010758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57200" y="453498"/>
            <a:ext cx="8229600" cy="927310"/>
          </a:xfrm>
        </p:spPr>
        <p:txBody>
          <a:bodyPr/>
          <a:lstStyle/>
          <a:p>
            <a:r>
              <a:rPr lang="nb-NO" dirty="0"/>
              <a:t>Erfaringsdeling fra utprøving</a:t>
            </a:r>
          </a:p>
        </p:txBody>
      </p:sp>
      <p:sp>
        <p:nvSpPr>
          <p:cNvPr id="3" name="Plassholder for innhold 2"/>
          <p:cNvSpPr>
            <a:spLocks noGrp="1"/>
          </p:cNvSpPr>
          <p:nvPr>
            <p:ph idx="1"/>
          </p:nvPr>
        </p:nvSpPr>
        <p:spPr>
          <a:xfrm>
            <a:off x="457200" y="1548789"/>
            <a:ext cx="8229600" cy="4218411"/>
          </a:xfrm>
        </p:spPr>
        <p:txBody>
          <a:bodyPr vert="horz" lIns="91440" tIns="45720" rIns="91440" bIns="45720" rtlCol="0" anchor="t">
            <a:normAutofit/>
          </a:bodyPr>
          <a:lstStyle/>
          <a:p>
            <a:pPr marL="0" indent="0">
              <a:buNone/>
            </a:pPr>
            <a:endParaRPr lang="nb-NO" sz="2000" dirty="0"/>
          </a:p>
          <a:p>
            <a:r>
              <a:rPr lang="no" dirty="0"/>
              <a:t>Gå sammen i grupper på 3 – 4 og diskuter erfaringene fra C - Utprøving. Ta utgangspunkt i de fire fasene og erfaringer dere gjorde knyttet til hver fase og overgangen mellom de ulike fasene. </a:t>
            </a:r>
          </a:p>
          <a:p>
            <a:r>
              <a:rPr lang="no" dirty="0"/>
              <a:t>H</a:t>
            </a:r>
            <a:r>
              <a:rPr lang="nb-NO" dirty="0"/>
              <a:t>v</a:t>
            </a:r>
            <a:r>
              <a:rPr lang="no" dirty="0"/>
              <a:t>ilke observasjoner eller episoder tyder på at denne bevisste bruken av ulike faser, ga læringseffekt for enkeltelever?</a:t>
            </a:r>
          </a:p>
          <a:p>
            <a:pPr marL="0" indent="0">
              <a:buNone/>
            </a:pPr>
            <a:endParaRPr lang="nb-NO" dirty="0"/>
          </a:p>
          <a:p>
            <a:r>
              <a:rPr lang="no" dirty="0"/>
              <a:t>Velg ut to – tre momenter dere vil diskutere i plenum.</a:t>
            </a:r>
            <a:endParaRPr lang="nb-NO" dirty="0"/>
          </a:p>
          <a:p>
            <a:endParaRPr lang="no" dirty="0"/>
          </a:p>
          <a:p>
            <a:endParaRPr lang="nb-NO" dirty="0"/>
          </a:p>
        </p:txBody>
      </p:sp>
    </p:spTree>
    <p:extLst>
      <p:ext uri="{BB962C8B-B14F-4D97-AF65-F5344CB8AC3E}">
        <p14:creationId xmlns:p14="http://schemas.microsoft.com/office/powerpoint/2010/main" val="39085402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Erfaringsdeling i plenum</a:t>
            </a:r>
            <a:endParaRPr lang="en-GB" dirty="0"/>
          </a:p>
        </p:txBody>
      </p:sp>
      <p:sp>
        <p:nvSpPr>
          <p:cNvPr id="3" name="Plassholder for innhold 2"/>
          <p:cNvSpPr>
            <a:spLocks noGrp="1"/>
          </p:cNvSpPr>
          <p:nvPr>
            <p:ph idx="1"/>
          </p:nvPr>
        </p:nvSpPr>
        <p:spPr/>
        <p:txBody>
          <a:bodyPr>
            <a:normAutofit/>
          </a:bodyPr>
          <a:lstStyle/>
          <a:p>
            <a:pPr marL="0" indent="0">
              <a:buNone/>
            </a:pPr>
            <a:r>
              <a:rPr lang="nb-NO" dirty="0"/>
              <a:t>Del momentene fra gruppene i plenum.</a:t>
            </a:r>
          </a:p>
          <a:p>
            <a:pPr marL="0" indent="0">
              <a:buNone/>
            </a:pPr>
            <a:endParaRPr lang="nb-NO" dirty="0"/>
          </a:p>
        </p:txBody>
      </p:sp>
    </p:spTree>
    <p:extLst>
      <p:ext uri="{BB962C8B-B14F-4D97-AF65-F5344CB8AC3E}">
        <p14:creationId xmlns:p14="http://schemas.microsoft.com/office/powerpoint/2010/main" val="22430189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ssholder for bilde 4"/>
          <p:cNvSpPr>
            <a:spLocks noGrp="1"/>
          </p:cNvSpPr>
          <p:nvPr>
            <p:ph type="pic" sz="quarter" idx="13"/>
          </p:nvPr>
        </p:nvSpPr>
        <p:spPr/>
      </p:sp>
      <p:sp>
        <p:nvSpPr>
          <p:cNvPr id="3" name="Plassholder for innhold 2"/>
          <p:cNvSpPr>
            <a:spLocks noGrp="1"/>
          </p:cNvSpPr>
          <p:nvPr>
            <p:ph type="subTitle" idx="1"/>
          </p:nvPr>
        </p:nvSpPr>
        <p:spPr/>
        <p:txBody>
          <a:bodyPr>
            <a:normAutofit/>
          </a:bodyPr>
          <a:lstStyle/>
          <a:p>
            <a:pPr marL="0" indent="0">
              <a:buNone/>
            </a:pPr>
            <a:r>
              <a:rPr lang="nb-NO"/>
              <a:t>Plenum 15 </a:t>
            </a:r>
            <a:r>
              <a:rPr lang="nb-NO" dirty="0"/>
              <a:t>minutter</a:t>
            </a:r>
            <a:endParaRPr lang="nb-NO" sz="2000" dirty="0"/>
          </a:p>
          <a:p>
            <a:pPr marL="457200" lvl="1" indent="0">
              <a:buNone/>
            </a:pPr>
            <a:endParaRPr lang="nb-NO" sz="2000" dirty="0"/>
          </a:p>
          <a:p>
            <a:endParaRPr lang="nb-NO" dirty="0"/>
          </a:p>
        </p:txBody>
      </p:sp>
      <p:sp>
        <p:nvSpPr>
          <p:cNvPr id="2" name="Tittel 1"/>
          <p:cNvSpPr>
            <a:spLocks noGrp="1"/>
          </p:cNvSpPr>
          <p:nvPr>
            <p:ph type="title"/>
          </p:nvPr>
        </p:nvSpPr>
        <p:spPr>
          <a:xfrm>
            <a:off x="292446" y="5175938"/>
            <a:ext cx="8229600" cy="794471"/>
          </a:xfrm>
        </p:spPr>
        <p:txBody>
          <a:bodyPr>
            <a:normAutofit/>
          </a:bodyPr>
          <a:lstStyle/>
          <a:p>
            <a:r>
              <a:rPr lang="nb-NO" sz="3200" dirty="0"/>
              <a:t>Konsekvenser for matematikkundervisningen</a:t>
            </a:r>
          </a:p>
        </p:txBody>
      </p:sp>
    </p:spTree>
    <p:extLst>
      <p:ext uri="{BB962C8B-B14F-4D97-AF65-F5344CB8AC3E}">
        <p14:creationId xmlns:p14="http://schemas.microsoft.com/office/powerpoint/2010/main" val="20402000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57200" y="357451"/>
            <a:ext cx="8229600" cy="680592"/>
          </a:xfrm>
        </p:spPr>
        <p:txBody>
          <a:bodyPr/>
          <a:lstStyle/>
          <a:p>
            <a:r>
              <a:rPr lang="nb-NO" dirty="0"/>
              <a:t>Konsekvenser for matematikkundervisningen</a:t>
            </a:r>
          </a:p>
        </p:txBody>
      </p:sp>
      <p:sp>
        <p:nvSpPr>
          <p:cNvPr id="3" name="Plassholder for innhold 2"/>
          <p:cNvSpPr>
            <a:spLocks noGrp="1"/>
          </p:cNvSpPr>
          <p:nvPr>
            <p:ph idx="1"/>
          </p:nvPr>
        </p:nvSpPr>
        <p:spPr>
          <a:xfrm>
            <a:off x="531341" y="1062832"/>
            <a:ext cx="8229600" cy="4464832"/>
          </a:xfrm>
        </p:spPr>
        <p:txBody>
          <a:bodyPr vert="horz" lIns="91440" tIns="45720" rIns="91440" bIns="45720" rtlCol="0" anchor="t">
            <a:noAutofit/>
          </a:bodyPr>
          <a:lstStyle/>
          <a:p>
            <a:pPr marL="0" indent="0">
              <a:buNone/>
            </a:pPr>
            <a:r>
              <a:rPr lang="nb-NO" sz="2000" dirty="0">
                <a:latin typeface="Woodford Bourne"/>
              </a:rPr>
              <a:t>Plenum (15 minutter):</a:t>
            </a:r>
            <a:endParaRPr lang="nb-NO" sz="2000" dirty="0"/>
          </a:p>
          <a:p>
            <a:pPr marL="0" indent="0">
              <a:buNone/>
            </a:pPr>
            <a:endParaRPr lang="nb-NO" sz="2000" dirty="0">
              <a:latin typeface="Woodford Bourne"/>
            </a:endParaRPr>
          </a:p>
          <a:p>
            <a:pPr>
              <a:buNone/>
            </a:pPr>
            <a:r>
              <a:rPr lang="no" sz="2000"/>
              <a:t>Diskuter:</a:t>
            </a:r>
            <a:endParaRPr lang="nb-NO" sz="2000"/>
          </a:p>
          <a:p>
            <a:r>
              <a:rPr lang="no" sz="2000"/>
              <a:t>Hvordan kan den ordinære undervisningen i klassen forsterke og støtte opp om den intensive opplæringen?</a:t>
            </a:r>
            <a:endParaRPr lang="nb-NO" sz="2000"/>
          </a:p>
          <a:p>
            <a:r>
              <a:rPr lang="no" sz="2000"/>
              <a:t>Hva er hensiktsmessig og praktisk mulig med tanke på den intensive opplæringen: Skal den foregå parallelt med ordinær opplæring i faget eller til andre tidspunkter?</a:t>
            </a:r>
            <a:endParaRPr lang="nb-NO" sz="2000"/>
          </a:p>
          <a:p>
            <a:r>
              <a:rPr lang="no" sz="2000"/>
              <a:t>Hvis den ordinære opplæringen forsterker den intensive opplæringen, bør da eleven få med seg begge deler?</a:t>
            </a:r>
            <a:endParaRPr lang="nb-NO" sz="2000"/>
          </a:p>
          <a:p>
            <a:endParaRPr lang="no" sz="2000" dirty="0"/>
          </a:p>
          <a:p>
            <a:pPr marL="0" indent="0">
              <a:buNone/>
            </a:pPr>
            <a:r>
              <a:rPr lang="no" sz="2000"/>
              <a:t>Noter konklusjonene om erfaringene dere har gjort, og diskuter hva dere gjør videre.</a:t>
            </a:r>
          </a:p>
          <a:p>
            <a:pPr marL="0" indent="0">
              <a:buNone/>
            </a:pPr>
            <a:endParaRPr lang="nb-NO" sz="2000" dirty="0"/>
          </a:p>
        </p:txBody>
      </p:sp>
    </p:spTree>
    <p:extLst>
      <p:ext uri="{BB962C8B-B14F-4D97-AF65-F5344CB8AC3E}">
        <p14:creationId xmlns:p14="http://schemas.microsoft.com/office/powerpoint/2010/main" val="5193560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ssholder for bilde 4"/>
          <p:cNvSpPr>
            <a:spLocks noGrp="1"/>
          </p:cNvSpPr>
          <p:nvPr>
            <p:ph type="pic" sz="quarter" idx="13"/>
          </p:nvPr>
        </p:nvSpPr>
        <p:spPr/>
      </p:sp>
      <p:sp>
        <p:nvSpPr>
          <p:cNvPr id="3" name="Plassholder for innhold 2"/>
          <p:cNvSpPr>
            <a:spLocks noGrp="1"/>
          </p:cNvSpPr>
          <p:nvPr>
            <p:ph type="subTitle" idx="1"/>
          </p:nvPr>
        </p:nvSpPr>
        <p:spPr/>
        <p:txBody>
          <a:bodyPr>
            <a:normAutofit/>
          </a:bodyPr>
          <a:lstStyle/>
          <a:p>
            <a:pPr marL="457200" lvl="1" indent="0">
              <a:buNone/>
            </a:pPr>
            <a:endParaRPr lang="nb-NO" sz="2000" dirty="0"/>
          </a:p>
          <a:p>
            <a:endParaRPr lang="nb-NO" dirty="0"/>
          </a:p>
        </p:txBody>
      </p:sp>
      <p:sp>
        <p:nvSpPr>
          <p:cNvPr id="2" name="Tittel 1"/>
          <p:cNvSpPr>
            <a:spLocks noGrp="1"/>
          </p:cNvSpPr>
          <p:nvPr>
            <p:ph type="title"/>
          </p:nvPr>
        </p:nvSpPr>
        <p:spPr/>
        <p:txBody>
          <a:bodyPr>
            <a:normAutofit/>
          </a:bodyPr>
          <a:lstStyle/>
          <a:p>
            <a:r>
              <a:rPr lang="nb-NO" dirty="0"/>
              <a:t>Anbefalinger til videre arbeid</a:t>
            </a:r>
            <a:endParaRPr lang="nb-NO" sz="3200" dirty="0"/>
          </a:p>
        </p:txBody>
      </p:sp>
    </p:spTree>
    <p:extLst>
      <p:ext uri="{BB962C8B-B14F-4D97-AF65-F5344CB8AC3E}">
        <p14:creationId xmlns:p14="http://schemas.microsoft.com/office/powerpoint/2010/main" val="6596415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Anbefalinger til videre arbeid</a:t>
            </a:r>
          </a:p>
        </p:txBody>
      </p:sp>
      <p:sp>
        <p:nvSpPr>
          <p:cNvPr id="3" name="Plassholder for innhold 2"/>
          <p:cNvSpPr>
            <a:spLocks noGrp="1"/>
          </p:cNvSpPr>
          <p:nvPr>
            <p:ph idx="1"/>
          </p:nvPr>
        </p:nvSpPr>
        <p:spPr/>
        <p:txBody>
          <a:bodyPr vert="horz" lIns="91440" tIns="45720" rIns="91440" bIns="45720" rtlCol="0" anchor="t">
            <a:normAutofit/>
          </a:bodyPr>
          <a:lstStyle/>
          <a:p>
            <a:r>
              <a:rPr lang="nb-NO" dirty="0"/>
              <a:t>Planlegg et nytt forløp for intensiv opplæring med et annet matematisk tema</a:t>
            </a:r>
          </a:p>
          <a:p>
            <a:r>
              <a:rPr lang="nb-NO" dirty="0">
                <a:latin typeface="Woodford Bourne"/>
              </a:rPr>
              <a:t>En av de andre modulene i Pakke 4 Meningsfull matematikk</a:t>
            </a:r>
          </a:p>
          <a:p>
            <a:endParaRPr lang="nb-NO" dirty="0"/>
          </a:p>
        </p:txBody>
      </p:sp>
    </p:spTree>
    <p:extLst>
      <p:ext uri="{BB962C8B-B14F-4D97-AF65-F5344CB8AC3E}">
        <p14:creationId xmlns:p14="http://schemas.microsoft.com/office/powerpoint/2010/main" val="39726557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041FE11-3658-4F4F-A4EB-B95B467FFED3}"/>
              </a:ext>
            </a:extLst>
          </p:cNvPr>
          <p:cNvSpPr>
            <a:spLocks noGrp="1"/>
          </p:cNvSpPr>
          <p:nvPr>
            <p:ph type="title"/>
          </p:nvPr>
        </p:nvSpPr>
        <p:spPr/>
        <p:txBody>
          <a:bodyPr/>
          <a:lstStyle/>
          <a:p>
            <a:r>
              <a:rPr lang="nb-NO" dirty="0"/>
              <a:t>Referanser</a:t>
            </a:r>
          </a:p>
        </p:txBody>
      </p:sp>
      <p:sp>
        <p:nvSpPr>
          <p:cNvPr id="3" name="Plassholder for innhold 2">
            <a:extLst>
              <a:ext uri="{FF2B5EF4-FFF2-40B4-BE49-F238E27FC236}">
                <a16:creationId xmlns:a16="http://schemas.microsoft.com/office/drawing/2014/main" id="{6CBD90B5-C4EF-45A0-85C7-33046C776FB4}"/>
              </a:ext>
            </a:extLst>
          </p:cNvPr>
          <p:cNvSpPr>
            <a:spLocks noGrp="1"/>
          </p:cNvSpPr>
          <p:nvPr>
            <p:ph idx="1"/>
          </p:nvPr>
        </p:nvSpPr>
        <p:spPr/>
        <p:txBody>
          <a:bodyPr>
            <a:normAutofit fontScale="77500" lnSpcReduction="20000"/>
          </a:bodyPr>
          <a:lstStyle/>
          <a:p>
            <a:pPr lvl="0"/>
            <a:r>
              <a:rPr lang="nb-NO" dirty="0"/>
              <a:t>Anna Pilebro, Kristina Skogberg &amp; Görel Sterner</a:t>
            </a:r>
          </a:p>
          <a:p>
            <a:r>
              <a:rPr lang="nb-NO" dirty="0" err="1"/>
              <a:t>Nämnaren</a:t>
            </a:r>
            <a:r>
              <a:rPr lang="nb-NO" dirty="0"/>
              <a:t> </a:t>
            </a:r>
            <a:r>
              <a:rPr lang="nb-NO" dirty="0" err="1"/>
              <a:t>nr</a:t>
            </a:r>
            <a:r>
              <a:rPr lang="nb-NO" dirty="0"/>
              <a:t> 4/2010 - Intensivundervisning </a:t>
            </a:r>
            <a:r>
              <a:rPr lang="nb-NO" u="sng" dirty="0">
                <a:hlinkClick r:id="rId2"/>
              </a:rPr>
              <a:t>http://ncm.gu.se/pdf/namnaren/5459_10_4.pdf</a:t>
            </a:r>
            <a:endParaRPr lang="nb-NO" dirty="0"/>
          </a:p>
          <a:p>
            <a:r>
              <a:rPr lang="nb-NO" dirty="0"/>
              <a:t> </a:t>
            </a:r>
          </a:p>
          <a:p>
            <a:pPr lvl="0"/>
            <a:r>
              <a:rPr lang="nb-NO" dirty="0"/>
              <a:t>P Lundqvist , B Nilsson, E-G </a:t>
            </a:r>
            <a:r>
              <a:rPr lang="nb-NO" dirty="0" err="1"/>
              <a:t>Schentz</a:t>
            </a:r>
            <a:r>
              <a:rPr lang="nb-NO" dirty="0"/>
              <a:t> &amp; G Sterner</a:t>
            </a:r>
          </a:p>
          <a:p>
            <a:r>
              <a:rPr lang="nb-NO" dirty="0" err="1"/>
              <a:t>Nämnaren</a:t>
            </a:r>
            <a:r>
              <a:rPr lang="nb-NO" dirty="0"/>
              <a:t> </a:t>
            </a:r>
            <a:r>
              <a:rPr lang="nb-NO" dirty="0" err="1"/>
              <a:t>nr</a:t>
            </a:r>
            <a:r>
              <a:rPr lang="nb-NO" dirty="0"/>
              <a:t> 1/2011 Intensivundervisning med gott resultat </a:t>
            </a:r>
            <a:r>
              <a:rPr lang="nb-NO" u="sng" dirty="0">
                <a:hlinkClick r:id="rId3"/>
              </a:rPr>
              <a:t>http://ncm.gu.se/media/namnaren/npn/2011_1/4450_lundqvistmfl.pdf</a:t>
            </a:r>
            <a:endParaRPr lang="nb-NO" dirty="0"/>
          </a:p>
          <a:p>
            <a:r>
              <a:rPr lang="nb-NO" dirty="0"/>
              <a:t> </a:t>
            </a:r>
          </a:p>
          <a:p>
            <a:pPr lvl="0"/>
            <a:r>
              <a:rPr lang="nb-NO" dirty="0" err="1"/>
              <a:t>Lundström</a:t>
            </a:r>
            <a:r>
              <a:rPr lang="nb-NO" dirty="0"/>
              <a:t>, Marita: </a:t>
            </a:r>
            <a:r>
              <a:rPr lang="nb-NO" dirty="0" err="1"/>
              <a:t>Mäta</a:t>
            </a:r>
            <a:r>
              <a:rPr lang="nb-NO" dirty="0"/>
              <a:t> </a:t>
            </a:r>
            <a:r>
              <a:rPr lang="nb-NO" dirty="0" err="1"/>
              <a:t>och</a:t>
            </a:r>
            <a:r>
              <a:rPr lang="nb-NO" dirty="0"/>
              <a:t> utforska tid i </a:t>
            </a:r>
            <a:r>
              <a:rPr lang="nb-NO" dirty="0" err="1"/>
              <a:t>förskolan</a:t>
            </a:r>
            <a:r>
              <a:rPr lang="nb-NO" dirty="0"/>
              <a:t> - </a:t>
            </a:r>
            <a:r>
              <a:rPr lang="nb-NO" dirty="0" err="1"/>
              <a:t>Nämnaren</a:t>
            </a:r>
            <a:r>
              <a:rPr lang="nb-NO" dirty="0"/>
              <a:t> </a:t>
            </a:r>
            <a:r>
              <a:rPr lang="nb-NO" dirty="0" err="1"/>
              <a:t>nr</a:t>
            </a:r>
            <a:r>
              <a:rPr lang="nb-NO" dirty="0"/>
              <a:t> 1/2019</a:t>
            </a:r>
          </a:p>
          <a:p>
            <a:r>
              <a:rPr lang="nb-NO" u="sng" dirty="0">
                <a:hlinkClick r:id="rId4"/>
              </a:rPr>
              <a:t>http://ncm.gu.se/namnaren-aktuellt-nummer</a:t>
            </a:r>
            <a:r>
              <a:rPr lang="nb-NO" u="sng" dirty="0"/>
              <a:t> </a:t>
            </a:r>
            <a:endParaRPr lang="nb-NO" dirty="0"/>
          </a:p>
          <a:p>
            <a:r>
              <a:rPr lang="nb-NO" dirty="0"/>
              <a:t> </a:t>
            </a:r>
          </a:p>
          <a:p>
            <a:pPr lvl="0"/>
            <a:r>
              <a:rPr lang="nb-NO" dirty="0"/>
              <a:t>Alle Teller! Håndbok for lærere som underviser i matematikk i grunnskolen- </a:t>
            </a:r>
            <a:r>
              <a:rPr lang="nb-NO" dirty="0" err="1"/>
              <a:t>McIntosh</a:t>
            </a:r>
            <a:r>
              <a:rPr lang="nb-NO" dirty="0"/>
              <a:t>, Alistair, Matematikksenteret 2007: Generell tilnærming s.5-6.</a:t>
            </a:r>
          </a:p>
          <a:p>
            <a:endParaRPr lang="nb-NO" dirty="0"/>
          </a:p>
        </p:txBody>
      </p:sp>
    </p:spTree>
    <p:extLst>
      <p:ext uri="{BB962C8B-B14F-4D97-AF65-F5344CB8AC3E}">
        <p14:creationId xmlns:p14="http://schemas.microsoft.com/office/powerpoint/2010/main" val="3407786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endParaRPr lang="nb-NO"/>
          </a:p>
        </p:txBody>
      </p:sp>
      <p:pic>
        <p:nvPicPr>
          <p:cNvPr id="10" name="Plassholder for innhold 9"/>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2876"/>
            <a:ext cx="9137838" cy="6104076"/>
          </a:xfrm>
        </p:spPr>
      </p:pic>
      <p:sp>
        <p:nvSpPr>
          <p:cNvPr id="5" name="Title 1"/>
          <p:cNvSpPr txBox="1">
            <a:spLocks/>
          </p:cNvSpPr>
          <p:nvPr/>
        </p:nvSpPr>
        <p:spPr>
          <a:xfrm>
            <a:off x="444098" y="5885505"/>
            <a:ext cx="8208143" cy="666050"/>
          </a:xfrm>
          <a:prstGeom prst="rect">
            <a:avLst/>
          </a:prstGeom>
        </p:spPr>
        <p:txBody>
          <a:bodyPr vert="horz" lIns="91440" tIns="45720" rIns="91440" bIns="45720" rtlCol="0" anchor="t" anchorCtr="0">
            <a:normAutofit/>
          </a:bodyPr>
          <a:lstStyle>
            <a:lvl1pPr algn="l" defTabSz="457200" rtl="0" eaLnBrk="1" latinLnBrk="0" hangingPunct="1">
              <a:lnSpc>
                <a:spcPts val="4000"/>
              </a:lnSpc>
              <a:spcBef>
                <a:spcPct val="0"/>
              </a:spcBef>
              <a:buNone/>
              <a:defRPr lang="nb-NO" sz="3200" kern="1200" noProof="0">
                <a:solidFill>
                  <a:schemeClr val="bg1"/>
                </a:solidFill>
                <a:latin typeface="Calibri" panose="020F0502020204030204" pitchFamily="34" charset="0"/>
                <a:ea typeface="+mj-ea"/>
                <a:cs typeface="+mj-cs"/>
              </a:defRPr>
            </a:lvl1pPr>
          </a:lstStyle>
          <a:p>
            <a:r>
              <a:rPr lang="en-US"/>
              <a:t>Click to edit Master title style</a:t>
            </a:r>
            <a:endParaRPr lang="en-US" dirty="0"/>
          </a:p>
        </p:txBody>
      </p:sp>
      <p:sp>
        <p:nvSpPr>
          <p:cNvPr id="6" name="Rektangel 19"/>
          <p:cNvSpPr/>
          <p:nvPr/>
        </p:nvSpPr>
        <p:spPr>
          <a:xfrm>
            <a:off x="0" y="4557441"/>
            <a:ext cx="9144007" cy="2300559"/>
          </a:xfrm>
          <a:custGeom>
            <a:avLst/>
            <a:gdLst>
              <a:gd name="connsiteX0" fmla="*/ 0 w 6553200"/>
              <a:gd name="connsiteY0" fmla="*/ 0 h 1547446"/>
              <a:gd name="connsiteX1" fmla="*/ 6553200 w 6553200"/>
              <a:gd name="connsiteY1" fmla="*/ 0 h 1547446"/>
              <a:gd name="connsiteX2" fmla="*/ 6553200 w 6553200"/>
              <a:gd name="connsiteY2" fmla="*/ 1547446 h 1547446"/>
              <a:gd name="connsiteX3" fmla="*/ 0 w 6553200"/>
              <a:gd name="connsiteY3" fmla="*/ 1547446 h 1547446"/>
              <a:gd name="connsiteX4" fmla="*/ 0 w 6553200"/>
              <a:gd name="connsiteY4" fmla="*/ 0 h 1547446"/>
              <a:gd name="connsiteX0" fmla="*/ 0 w 6553200"/>
              <a:gd name="connsiteY0" fmla="*/ 0 h 1547446"/>
              <a:gd name="connsiteX1" fmla="*/ 6553200 w 6553200"/>
              <a:gd name="connsiteY1" fmla="*/ 668215 h 1547446"/>
              <a:gd name="connsiteX2" fmla="*/ 6553200 w 6553200"/>
              <a:gd name="connsiteY2" fmla="*/ 1547446 h 1547446"/>
              <a:gd name="connsiteX3" fmla="*/ 0 w 6553200"/>
              <a:gd name="connsiteY3" fmla="*/ 1547446 h 1547446"/>
              <a:gd name="connsiteX4" fmla="*/ 0 w 6553200"/>
              <a:gd name="connsiteY4" fmla="*/ 0 h 1547446"/>
              <a:gd name="connsiteX0" fmla="*/ 0 w 6553200"/>
              <a:gd name="connsiteY0" fmla="*/ 0 h 1547446"/>
              <a:gd name="connsiteX1" fmla="*/ 6482862 w 6553200"/>
              <a:gd name="connsiteY1" fmla="*/ 46892 h 1547446"/>
              <a:gd name="connsiteX2" fmla="*/ 6553200 w 6553200"/>
              <a:gd name="connsiteY2" fmla="*/ 1547446 h 1547446"/>
              <a:gd name="connsiteX3" fmla="*/ 0 w 6553200"/>
              <a:gd name="connsiteY3" fmla="*/ 1547446 h 1547446"/>
              <a:gd name="connsiteX4" fmla="*/ 0 w 6553200"/>
              <a:gd name="connsiteY4" fmla="*/ 0 h 1547446"/>
              <a:gd name="connsiteX0" fmla="*/ 0 w 6553200"/>
              <a:gd name="connsiteY0" fmla="*/ 135965 h 1683411"/>
              <a:gd name="connsiteX1" fmla="*/ 6482862 w 6553200"/>
              <a:gd name="connsiteY1" fmla="*/ 182857 h 1683411"/>
              <a:gd name="connsiteX2" fmla="*/ 6553200 w 6553200"/>
              <a:gd name="connsiteY2" fmla="*/ 1683411 h 1683411"/>
              <a:gd name="connsiteX3" fmla="*/ 0 w 6553200"/>
              <a:gd name="connsiteY3" fmla="*/ 1683411 h 1683411"/>
              <a:gd name="connsiteX4" fmla="*/ 0 w 6553200"/>
              <a:gd name="connsiteY4" fmla="*/ 135965 h 1683411"/>
              <a:gd name="connsiteX0" fmla="*/ 0 w 6553200"/>
              <a:gd name="connsiteY0" fmla="*/ 305313 h 1852759"/>
              <a:gd name="connsiteX1" fmla="*/ 6482862 w 6553200"/>
              <a:gd name="connsiteY1" fmla="*/ 352205 h 1852759"/>
              <a:gd name="connsiteX2" fmla="*/ 6553200 w 6553200"/>
              <a:gd name="connsiteY2" fmla="*/ 1852759 h 1852759"/>
              <a:gd name="connsiteX3" fmla="*/ 0 w 6553200"/>
              <a:gd name="connsiteY3" fmla="*/ 1852759 h 1852759"/>
              <a:gd name="connsiteX4" fmla="*/ 0 w 6553200"/>
              <a:gd name="connsiteY4" fmla="*/ 305313 h 1852759"/>
              <a:gd name="connsiteX0" fmla="*/ 0 w 6553200"/>
              <a:gd name="connsiteY0" fmla="*/ 155911 h 1703357"/>
              <a:gd name="connsiteX1" fmla="*/ 6449682 w 6553200"/>
              <a:gd name="connsiteY1" fmla="*/ 802507 h 1703357"/>
              <a:gd name="connsiteX2" fmla="*/ 6553200 w 6553200"/>
              <a:gd name="connsiteY2" fmla="*/ 1703357 h 1703357"/>
              <a:gd name="connsiteX3" fmla="*/ 0 w 6553200"/>
              <a:gd name="connsiteY3" fmla="*/ 1703357 h 1703357"/>
              <a:gd name="connsiteX4" fmla="*/ 0 w 6553200"/>
              <a:gd name="connsiteY4" fmla="*/ 155911 h 1703357"/>
              <a:gd name="connsiteX0" fmla="*/ 0 w 6553200"/>
              <a:gd name="connsiteY0" fmla="*/ 134443 h 1681889"/>
              <a:gd name="connsiteX1" fmla="*/ 6457977 w 6553200"/>
              <a:gd name="connsiteY1" fmla="*/ 962768 h 1681889"/>
              <a:gd name="connsiteX2" fmla="*/ 6553200 w 6553200"/>
              <a:gd name="connsiteY2" fmla="*/ 1681889 h 1681889"/>
              <a:gd name="connsiteX3" fmla="*/ 0 w 6553200"/>
              <a:gd name="connsiteY3" fmla="*/ 1681889 h 1681889"/>
              <a:gd name="connsiteX4" fmla="*/ 0 w 6553200"/>
              <a:gd name="connsiteY4" fmla="*/ 134443 h 1681889"/>
              <a:gd name="connsiteX0" fmla="*/ 0 w 6461953"/>
              <a:gd name="connsiteY0" fmla="*/ 134443 h 1818186"/>
              <a:gd name="connsiteX1" fmla="*/ 6457977 w 6461953"/>
              <a:gd name="connsiteY1" fmla="*/ 962768 h 1818186"/>
              <a:gd name="connsiteX2" fmla="*/ 6461953 w 6461953"/>
              <a:gd name="connsiteY2" fmla="*/ 1818186 h 1818186"/>
              <a:gd name="connsiteX3" fmla="*/ 0 w 6461953"/>
              <a:gd name="connsiteY3" fmla="*/ 1681889 h 1818186"/>
              <a:gd name="connsiteX4" fmla="*/ 0 w 6461953"/>
              <a:gd name="connsiteY4" fmla="*/ 134443 h 1818186"/>
              <a:gd name="connsiteX0" fmla="*/ 0 w 6461953"/>
              <a:gd name="connsiteY0" fmla="*/ 170100 h 1853843"/>
              <a:gd name="connsiteX1" fmla="*/ 6457977 w 6461953"/>
              <a:gd name="connsiteY1" fmla="*/ 998425 h 1853843"/>
              <a:gd name="connsiteX2" fmla="*/ 6461953 w 6461953"/>
              <a:gd name="connsiteY2" fmla="*/ 1853843 h 1853843"/>
              <a:gd name="connsiteX3" fmla="*/ 0 w 6461953"/>
              <a:gd name="connsiteY3" fmla="*/ 1717546 h 1853843"/>
              <a:gd name="connsiteX4" fmla="*/ 0 w 6461953"/>
              <a:gd name="connsiteY4" fmla="*/ 170100 h 1853843"/>
              <a:gd name="connsiteX0" fmla="*/ 0 w 6466440"/>
              <a:gd name="connsiteY0" fmla="*/ 185240 h 1868983"/>
              <a:gd name="connsiteX1" fmla="*/ 6466272 w 6466440"/>
              <a:gd name="connsiteY1" fmla="*/ 922702 h 1868983"/>
              <a:gd name="connsiteX2" fmla="*/ 6461953 w 6466440"/>
              <a:gd name="connsiteY2" fmla="*/ 1868983 h 1868983"/>
              <a:gd name="connsiteX3" fmla="*/ 0 w 6466440"/>
              <a:gd name="connsiteY3" fmla="*/ 1732686 h 1868983"/>
              <a:gd name="connsiteX4" fmla="*/ 0 w 6466440"/>
              <a:gd name="connsiteY4" fmla="*/ 185240 h 1868983"/>
              <a:gd name="connsiteX0" fmla="*/ 0 w 6466440"/>
              <a:gd name="connsiteY0" fmla="*/ 148431 h 1832174"/>
              <a:gd name="connsiteX1" fmla="*/ 6466272 w 6466440"/>
              <a:gd name="connsiteY1" fmla="*/ 885893 h 1832174"/>
              <a:gd name="connsiteX2" fmla="*/ 6461953 w 6466440"/>
              <a:gd name="connsiteY2" fmla="*/ 1832174 h 1832174"/>
              <a:gd name="connsiteX3" fmla="*/ 0 w 6466440"/>
              <a:gd name="connsiteY3" fmla="*/ 1695877 h 1832174"/>
              <a:gd name="connsiteX4" fmla="*/ 0 w 6466440"/>
              <a:gd name="connsiteY4" fmla="*/ 148431 h 1832174"/>
              <a:gd name="connsiteX0" fmla="*/ 0 w 6466440"/>
              <a:gd name="connsiteY0" fmla="*/ 178184 h 1861927"/>
              <a:gd name="connsiteX1" fmla="*/ 6466272 w 6466440"/>
              <a:gd name="connsiteY1" fmla="*/ 915646 h 1861927"/>
              <a:gd name="connsiteX2" fmla="*/ 6461953 w 6466440"/>
              <a:gd name="connsiteY2" fmla="*/ 1861927 h 1861927"/>
              <a:gd name="connsiteX3" fmla="*/ 0 w 6466440"/>
              <a:gd name="connsiteY3" fmla="*/ 1725630 h 1861927"/>
              <a:gd name="connsiteX4" fmla="*/ 0 w 6466440"/>
              <a:gd name="connsiteY4" fmla="*/ 178184 h 1861927"/>
              <a:gd name="connsiteX0" fmla="*/ 0 w 6466440"/>
              <a:gd name="connsiteY0" fmla="*/ 47068 h 1730811"/>
              <a:gd name="connsiteX1" fmla="*/ 6466272 w 6466440"/>
              <a:gd name="connsiteY1" fmla="*/ 784530 h 1730811"/>
              <a:gd name="connsiteX2" fmla="*/ 6461953 w 6466440"/>
              <a:gd name="connsiteY2" fmla="*/ 1730811 h 1730811"/>
              <a:gd name="connsiteX3" fmla="*/ 0 w 6466440"/>
              <a:gd name="connsiteY3" fmla="*/ 1594514 h 1730811"/>
              <a:gd name="connsiteX4" fmla="*/ 0 w 6466440"/>
              <a:gd name="connsiteY4" fmla="*/ 47068 h 1730811"/>
              <a:gd name="connsiteX0" fmla="*/ 0 w 6466440"/>
              <a:gd name="connsiteY0" fmla="*/ 135738 h 1819481"/>
              <a:gd name="connsiteX1" fmla="*/ 6466272 w 6466440"/>
              <a:gd name="connsiteY1" fmla="*/ 873200 h 1819481"/>
              <a:gd name="connsiteX2" fmla="*/ 6461953 w 6466440"/>
              <a:gd name="connsiteY2" fmla="*/ 1819481 h 1819481"/>
              <a:gd name="connsiteX3" fmla="*/ 0 w 6466440"/>
              <a:gd name="connsiteY3" fmla="*/ 1683184 h 1819481"/>
              <a:gd name="connsiteX4" fmla="*/ 0 w 6466440"/>
              <a:gd name="connsiteY4" fmla="*/ 135738 h 1819481"/>
              <a:gd name="connsiteX0" fmla="*/ 0 w 6466440"/>
              <a:gd name="connsiteY0" fmla="*/ 135738 h 1819481"/>
              <a:gd name="connsiteX1" fmla="*/ 6466272 w 6466440"/>
              <a:gd name="connsiteY1" fmla="*/ 873200 h 1819481"/>
              <a:gd name="connsiteX2" fmla="*/ 6461953 w 6466440"/>
              <a:gd name="connsiteY2" fmla="*/ 1819481 h 1819481"/>
              <a:gd name="connsiteX3" fmla="*/ 16590 w 6466440"/>
              <a:gd name="connsiteY3" fmla="*/ 1719529 h 1819481"/>
              <a:gd name="connsiteX4" fmla="*/ 0 w 6466440"/>
              <a:gd name="connsiteY4" fmla="*/ 135738 h 1819481"/>
              <a:gd name="connsiteX0" fmla="*/ 0 w 6466440"/>
              <a:gd name="connsiteY0" fmla="*/ 135738 h 1819481"/>
              <a:gd name="connsiteX1" fmla="*/ 6466272 w 6466440"/>
              <a:gd name="connsiteY1" fmla="*/ 873200 h 1819481"/>
              <a:gd name="connsiteX2" fmla="*/ 6461953 w 6466440"/>
              <a:gd name="connsiteY2" fmla="*/ 1819481 h 1819481"/>
              <a:gd name="connsiteX3" fmla="*/ 16590 w 6466440"/>
              <a:gd name="connsiteY3" fmla="*/ 1719529 h 1819481"/>
              <a:gd name="connsiteX4" fmla="*/ 0 w 6466440"/>
              <a:gd name="connsiteY4" fmla="*/ 135738 h 1819481"/>
              <a:gd name="connsiteX0" fmla="*/ 0 w 6470248"/>
              <a:gd name="connsiteY0" fmla="*/ 135738 h 1783136"/>
              <a:gd name="connsiteX1" fmla="*/ 6466272 w 6470248"/>
              <a:gd name="connsiteY1" fmla="*/ 873200 h 1783136"/>
              <a:gd name="connsiteX2" fmla="*/ 6470248 w 6470248"/>
              <a:gd name="connsiteY2" fmla="*/ 1783136 h 1783136"/>
              <a:gd name="connsiteX3" fmla="*/ 16590 w 6470248"/>
              <a:gd name="connsiteY3" fmla="*/ 1719529 h 1783136"/>
              <a:gd name="connsiteX4" fmla="*/ 0 w 6470248"/>
              <a:gd name="connsiteY4" fmla="*/ 135738 h 1783136"/>
              <a:gd name="connsiteX0" fmla="*/ 0 w 6470253"/>
              <a:gd name="connsiteY0" fmla="*/ 135738 h 1783136"/>
              <a:gd name="connsiteX1" fmla="*/ 6466272 w 6470253"/>
              <a:gd name="connsiteY1" fmla="*/ 873200 h 1783136"/>
              <a:gd name="connsiteX2" fmla="*/ 6470248 w 6470253"/>
              <a:gd name="connsiteY2" fmla="*/ 1783136 h 1783136"/>
              <a:gd name="connsiteX3" fmla="*/ 16590 w 6470253"/>
              <a:gd name="connsiteY3" fmla="*/ 1719529 h 1783136"/>
              <a:gd name="connsiteX4" fmla="*/ 0 w 6470253"/>
              <a:gd name="connsiteY4" fmla="*/ 135738 h 1783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70253" h="1783136">
                <a:moveTo>
                  <a:pt x="0" y="135738"/>
                </a:moveTo>
                <a:cubicBezTo>
                  <a:pt x="2640636" y="-241049"/>
                  <a:pt x="4880492" y="218924"/>
                  <a:pt x="6466272" y="873200"/>
                </a:cubicBezTo>
                <a:cubicBezTo>
                  <a:pt x="6467597" y="1158339"/>
                  <a:pt x="6468923" y="1497997"/>
                  <a:pt x="6470248" y="1783136"/>
                </a:cubicBezTo>
                <a:cubicBezTo>
                  <a:pt x="6475779" y="1771021"/>
                  <a:pt x="2167809" y="1740731"/>
                  <a:pt x="16590" y="1719529"/>
                </a:cubicBezTo>
                <a:lnTo>
                  <a:pt x="0" y="135738"/>
                </a:lnTo>
                <a:close/>
              </a:path>
            </a:pathLst>
          </a:custGeom>
          <a:solidFill>
            <a:srgbClr val="EBF2E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2000" dirty="0" err="1">
              <a:solidFill>
                <a:schemeClr val="bg1"/>
              </a:solidFill>
              <a:latin typeface="Corbel" pitchFamily="34" charset="0"/>
              <a:ea typeface="Verdana" pitchFamily="34" charset="0"/>
              <a:cs typeface="Verdana" pitchFamily="34" charset="0"/>
            </a:endParaRPr>
          </a:p>
        </p:txBody>
      </p:sp>
      <p:sp>
        <p:nvSpPr>
          <p:cNvPr id="7" name="Rektangel 19"/>
          <p:cNvSpPr/>
          <p:nvPr/>
        </p:nvSpPr>
        <p:spPr>
          <a:xfrm>
            <a:off x="0" y="4732167"/>
            <a:ext cx="9144007" cy="2300559"/>
          </a:xfrm>
          <a:custGeom>
            <a:avLst/>
            <a:gdLst>
              <a:gd name="connsiteX0" fmla="*/ 0 w 6553200"/>
              <a:gd name="connsiteY0" fmla="*/ 0 h 1547446"/>
              <a:gd name="connsiteX1" fmla="*/ 6553200 w 6553200"/>
              <a:gd name="connsiteY1" fmla="*/ 0 h 1547446"/>
              <a:gd name="connsiteX2" fmla="*/ 6553200 w 6553200"/>
              <a:gd name="connsiteY2" fmla="*/ 1547446 h 1547446"/>
              <a:gd name="connsiteX3" fmla="*/ 0 w 6553200"/>
              <a:gd name="connsiteY3" fmla="*/ 1547446 h 1547446"/>
              <a:gd name="connsiteX4" fmla="*/ 0 w 6553200"/>
              <a:gd name="connsiteY4" fmla="*/ 0 h 1547446"/>
              <a:gd name="connsiteX0" fmla="*/ 0 w 6553200"/>
              <a:gd name="connsiteY0" fmla="*/ 0 h 1547446"/>
              <a:gd name="connsiteX1" fmla="*/ 6553200 w 6553200"/>
              <a:gd name="connsiteY1" fmla="*/ 668215 h 1547446"/>
              <a:gd name="connsiteX2" fmla="*/ 6553200 w 6553200"/>
              <a:gd name="connsiteY2" fmla="*/ 1547446 h 1547446"/>
              <a:gd name="connsiteX3" fmla="*/ 0 w 6553200"/>
              <a:gd name="connsiteY3" fmla="*/ 1547446 h 1547446"/>
              <a:gd name="connsiteX4" fmla="*/ 0 w 6553200"/>
              <a:gd name="connsiteY4" fmla="*/ 0 h 1547446"/>
              <a:gd name="connsiteX0" fmla="*/ 0 w 6553200"/>
              <a:gd name="connsiteY0" fmla="*/ 0 h 1547446"/>
              <a:gd name="connsiteX1" fmla="*/ 6482862 w 6553200"/>
              <a:gd name="connsiteY1" fmla="*/ 46892 h 1547446"/>
              <a:gd name="connsiteX2" fmla="*/ 6553200 w 6553200"/>
              <a:gd name="connsiteY2" fmla="*/ 1547446 h 1547446"/>
              <a:gd name="connsiteX3" fmla="*/ 0 w 6553200"/>
              <a:gd name="connsiteY3" fmla="*/ 1547446 h 1547446"/>
              <a:gd name="connsiteX4" fmla="*/ 0 w 6553200"/>
              <a:gd name="connsiteY4" fmla="*/ 0 h 1547446"/>
              <a:gd name="connsiteX0" fmla="*/ 0 w 6553200"/>
              <a:gd name="connsiteY0" fmla="*/ 135965 h 1683411"/>
              <a:gd name="connsiteX1" fmla="*/ 6482862 w 6553200"/>
              <a:gd name="connsiteY1" fmla="*/ 182857 h 1683411"/>
              <a:gd name="connsiteX2" fmla="*/ 6553200 w 6553200"/>
              <a:gd name="connsiteY2" fmla="*/ 1683411 h 1683411"/>
              <a:gd name="connsiteX3" fmla="*/ 0 w 6553200"/>
              <a:gd name="connsiteY3" fmla="*/ 1683411 h 1683411"/>
              <a:gd name="connsiteX4" fmla="*/ 0 w 6553200"/>
              <a:gd name="connsiteY4" fmla="*/ 135965 h 1683411"/>
              <a:gd name="connsiteX0" fmla="*/ 0 w 6553200"/>
              <a:gd name="connsiteY0" fmla="*/ 305313 h 1852759"/>
              <a:gd name="connsiteX1" fmla="*/ 6482862 w 6553200"/>
              <a:gd name="connsiteY1" fmla="*/ 352205 h 1852759"/>
              <a:gd name="connsiteX2" fmla="*/ 6553200 w 6553200"/>
              <a:gd name="connsiteY2" fmla="*/ 1852759 h 1852759"/>
              <a:gd name="connsiteX3" fmla="*/ 0 w 6553200"/>
              <a:gd name="connsiteY3" fmla="*/ 1852759 h 1852759"/>
              <a:gd name="connsiteX4" fmla="*/ 0 w 6553200"/>
              <a:gd name="connsiteY4" fmla="*/ 305313 h 1852759"/>
              <a:gd name="connsiteX0" fmla="*/ 0 w 6553200"/>
              <a:gd name="connsiteY0" fmla="*/ 155911 h 1703357"/>
              <a:gd name="connsiteX1" fmla="*/ 6449682 w 6553200"/>
              <a:gd name="connsiteY1" fmla="*/ 802507 h 1703357"/>
              <a:gd name="connsiteX2" fmla="*/ 6553200 w 6553200"/>
              <a:gd name="connsiteY2" fmla="*/ 1703357 h 1703357"/>
              <a:gd name="connsiteX3" fmla="*/ 0 w 6553200"/>
              <a:gd name="connsiteY3" fmla="*/ 1703357 h 1703357"/>
              <a:gd name="connsiteX4" fmla="*/ 0 w 6553200"/>
              <a:gd name="connsiteY4" fmla="*/ 155911 h 1703357"/>
              <a:gd name="connsiteX0" fmla="*/ 0 w 6553200"/>
              <a:gd name="connsiteY0" fmla="*/ 134443 h 1681889"/>
              <a:gd name="connsiteX1" fmla="*/ 6457977 w 6553200"/>
              <a:gd name="connsiteY1" fmla="*/ 962768 h 1681889"/>
              <a:gd name="connsiteX2" fmla="*/ 6553200 w 6553200"/>
              <a:gd name="connsiteY2" fmla="*/ 1681889 h 1681889"/>
              <a:gd name="connsiteX3" fmla="*/ 0 w 6553200"/>
              <a:gd name="connsiteY3" fmla="*/ 1681889 h 1681889"/>
              <a:gd name="connsiteX4" fmla="*/ 0 w 6553200"/>
              <a:gd name="connsiteY4" fmla="*/ 134443 h 1681889"/>
              <a:gd name="connsiteX0" fmla="*/ 0 w 6461953"/>
              <a:gd name="connsiteY0" fmla="*/ 134443 h 1818186"/>
              <a:gd name="connsiteX1" fmla="*/ 6457977 w 6461953"/>
              <a:gd name="connsiteY1" fmla="*/ 962768 h 1818186"/>
              <a:gd name="connsiteX2" fmla="*/ 6461953 w 6461953"/>
              <a:gd name="connsiteY2" fmla="*/ 1818186 h 1818186"/>
              <a:gd name="connsiteX3" fmla="*/ 0 w 6461953"/>
              <a:gd name="connsiteY3" fmla="*/ 1681889 h 1818186"/>
              <a:gd name="connsiteX4" fmla="*/ 0 w 6461953"/>
              <a:gd name="connsiteY4" fmla="*/ 134443 h 1818186"/>
              <a:gd name="connsiteX0" fmla="*/ 0 w 6461953"/>
              <a:gd name="connsiteY0" fmla="*/ 170100 h 1853843"/>
              <a:gd name="connsiteX1" fmla="*/ 6457977 w 6461953"/>
              <a:gd name="connsiteY1" fmla="*/ 998425 h 1853843"/>
              <a:gd name="connsiteX2" fmla="*/ 6461953 w 6461953"/>
              <a:gd name="connsiteY2" fmla="*/ 1853843 h 1853843"/>
              <a:gd name="connsiteX3" fmla="*/ 0 w 6461953"/>
              <a:gd name="connsiteY3" fmla="*/ 1717546 h 1853843"/>
              <a:gd name="connsiteX4" fmla="*/ 0 w 6461953"/>
              <a:gd name="connsiteY4" fmla="*/ 170100 h 1853843"/>
              <a:gd name="connsiteX0" fmla="*/ 0 w 6466440"/>
              <a:gd name="connsiteY0" fmla="*/ 185240 h 1868983"/>
              <a:gd name="connsiteX1" fmla="*/ 6466272 w 6466440"/>
              <a:gd name="connsiteY1" fmla="*/ 922702 h 1868983"/>
              <a:gd name="connsiteX2" fmla="*/ 6461953 w 6466440"/>
              <a:gd name="connsiteY2" fmla="*/ 1868983 h 1868983"/>
              <a:gd name="connsiteX3" fmla="*/ 0 w 6466440"/>
              <a:gd name="connsiteY3" fmla="*/ 1732686 h 1868983"/>
              <a:gd name="connsiteX4" fmla="*/ 0 w 6466440"/>
              <a:gd name="connsiteY4" fmla="*/ 185240 h 1868983"/>
              <a:gd name="connsiteX0" fmla="*/ 0 w 6466440"/>
              <a:gd name="connsiteY0" fmla="*/ 148431 h 1832174"/>
              <a:gd name="connsiteX1" fmla="*/ 6466272 w 6466440"/>
              <a:gd name="connsiteY1" fmla="*/ 885893 h 1832174"/>
              <a:gd name="connsiteX2" fmla="*/ 6461953 w 6466440"/>
              <a:gd name="connsiteY2" fmla="*/ 1832174 h 1832174"/>
              <a:gd name="connsiteX3" fmla="*/ 0 w 6466440"/>
              <a:gd name="connsiteY3" fmla="*/ 1695877 h 1832174"/>
              <a:gd name="connsiteX4" fmla="*/ 0 w 6466440"/>
              <a:gd name="connsiteY4" fmla="*/ 148431 h 1832174"/>
              <a:gd name="connsiteX0" fmla="*/ 0 w 6466440"/>
              <a:gd name="connsiteY0" fmla="*/ 178184 h 1861927"/>
              <a:gd name="connsiteX1" fmla="*/ 6466272 w 6466440"/>
              <a:gd name="connsiteY1" fmla="*/ 915646 h 1861927"/>
              <a:gd name="connsiteX2" fmla="*/ 6461953 w 6466440"/>
              <a:gd name="connsiteY2" fmla="*/ 1861927 h 1861927"/>
              <a:gd name="connsiteX3" fmla="*/ 0 w 6466440"/>
              <a:gd name="connsiteY3" fmla="*/ 1725630 h 1861927"/>
              <a:gd name="connsiteX4" fmla="*/ 0 w 6466440"/>
              <a:gd name="connsiteY4" fmla="*/ 178184 h 1861927"/>
              <a:gd name="connsiteX0" fmla="*/ 0 w 6466440"/>
              <a:gd name="connsiteY0" fmla="*/ 47068 h 1730811"/>
              <a:gd name="connsiteX1" fmla="*/ 6466272 w 6466440"/>
              <a:gd name="connsiteY1" fmla="*/ 784530 h 1730811"/>
              <a:gd name="connsiteX2" fmla="*/ 6461953 w 6466440"/>
              <a:gd name="connsiteY2" fmla="*/ 1730811 h 1730811"/>
              <a:gd name="connsiteX3" fmla="*/ 0 w 6466440"/>
              <a:gd name="connsiteY3" fmla="*/ 1594514 h 1730811"/>
              <a:gd name="connsiteX4" fmla="*/ 0 w 6466440"/>
              <a:gd name="connsiteY4" fmla="*/ 47068 h 1730811"/>
              <a:gd name="connsiteX0" fmla="*/ 0 w 6466440"/>
              <a:gd name="connsiteY0" fmla="*/ 135738 h 1819481"/>
              <a:gd name="connsiteX1" fmla="*/ 6466272 w 6466440"/>
              <a:gd name="connsiteY1" fmla="*/ 873200 h 1819481"/>
              <a:gd name="connsiteX2" fmla="*/ 6461953 w 6466440"/>
              <a:gd name="connsiteY2" fmla="*/ 1819481 h 1819481"/>
              <a:gd name="connsiteX3" fmla="*/ 0 w 6466440"/>
              <a:gd name="connsiteY3" fmla="*/ 1683184 h 1819481"/>
              <a:gd name="connsiteX4" fmla="*/ 0 w 6466440"/>
              <a:gd name="connsiteY4" fmla="*/ 135738 h 1819481"/>
              <a:gd name="connsiteX0" fmla="*/ 0 w 6466440"/>
              <a:gd name="connsiteY0" fmla="*/ 135738 h 1819481"/>
              <a:gd name="connsiteX1" fmla="*/ 6466272 w 6466440"/>
              <a:gd name="connsiteY1" fmla="*/ 873200 h 1819481"/>
              <a:gd name="connsiteX2" fmla="*/ 6461953 w 6466440"/>
              <a:gd name="connsiteY2" fmla="*/ 1819481 h 1819481"/>
              <a:gd name="connsiteX3" fmla="*/ 16590 w 6466440"/>
              <a:gd name="connsiteY3" fmla="*/ 1719529 h 1819481"/>
              <a:gd name="connsiteX4" fmla="*/ 0 w 6466440"/>
              <a:gd name="connsiteY4" fmla="*/ 135738 h 1819481"/>
              <a:gd name="connsiteX0" fmla="*/ 0 w 6466440"/>
              <a:gd name="connsiteY0" fmla="*/ 135738 h 1819481"/>
              <a:gd name="connsiteX1" fmla="*/ 6466272 w 6466440"/>
              <a:gd name="connsiteY1" fmla="*/ 873200 h 1819481"/>
              <a:gd name="connsiteX2" fmla="*/ 6461953 w 6466440"/>
              <a:gd name="connsiteY2" fmla="*/ 1819481 h 1819481"/>
              <a:gd name="connsiteX3" fmla="*/ 16590 w 6466440"/>
              <a:gd name="connsiteY3" fmla="*/ 1719529 h 1819481"/>
              <a:gd name="connsiteX4" fmla="*/ 0 w 6466440"/>
              <a:gd name="connsiteY4" fmla="*/ 135738 h 1819481"/>
              <a:gd name="connsiteX0" fmla="*/ 0 w 6470248"/>
              <a:gd name="connsiteY0" fmla="*/ 135738 h 1783136"/>
              <a:gd name="connsiteX1" fmla="*/ 6466272 w 6470248"/>
              <a:gd name="connsiteY1" fmla="*/ 873200 h 1783136"/>
              <a:gd name="connsiteX2" fmla="*/ 6470248 w 6470248"/>
              <a:gd name="connsiteY2" fmla="*/ 1783136 h 1783136"/>
              <a:gd name="connsiteX3" fmla="*/ 16590 w 6470248"/>
              <a:gd name="connsiteY3" fmla="*/ 1719529 h 1783136"/>
              <a:gd name="connsiteX4" fmla="*/ 0 w 6470248"/>
              <a:gd name="connsiteY4" fmla="*/ 135738 h 1783136"/>
              <a:gd name="connsiteX0" fmla="*/ 0 w 6470253"/>
              <a:gd name="connsiteY0" fmla="*/ 135738 h 1783136"/>
              <a:gd name="connsiteX1" fmla="*/ 6466272 w 6470253"/>
              <a:gd name="connsiteY1" fmla="*/ 873200 h 1783136"/>
              <a:gd name="connsiteX2" fmla="*/ 6470248 w 6470253"/>
              <a:gd name="connsiteY2" fmla="*/ 1783136 h 1783136"/>
              <a:gd name="connsiteX3" fmla="*/ 16590 w 6470253"/>
              <a:gd name="connsiteY3" fmla="*/ 1719529 h 1783136"/>
              <a:gd name="connsiteX4" fmla="*/ 0 w 6470253"/>
              <a:gd name="connsiteY4" fmla="*/ 135738 h 1783136"/>
              <a:gd name="connsiteX0" fmla="*/ 0 w 6470253"/>
              <a:gd name="connsiteY0" fmla="*/ 135738 h 1783136"/>
              <a:gd name="connsiteX1" fmla="*/ 6466272 w 6470253"/>
              <a:gd name="connsiteY1" fmla="*/ 873200 h 1783136"/>
              <a:gd name="connsiteX2" fmla="*/ 6470248 w 6470253"/>
              <a:gd name="connsiteY2" fmla="*/ 1783136 h 1783136"/>
              <a:gd name="connsiteX3" fmla="*/ 3904 w 6470253"/>
              <a:gd name="connsiteY3" fmla="*/ 1726478 h 1783136"/>
              <a:gd name="connsiteX4" fmla="*/ 0 w 6470253"/>
              <a:gd name="connsiteY4" fmla="*/ 135738 h 1783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70253" h="1783136">
                <a:moveTo>
                  <a:pt x="0" y="135738"/>
                </a:moveTo>
                <a:cubicBezTo>
                  <a:pt x="2640636" y="-241049"/>
                  <a:pt x="4880492" y="218924"/>
                  <a:pt x="6466272" y="873200"/>
                </a:cubicBezTo>
                <a:cubicBezTo>
                  <a:pt x="6467597" y="1158339"/>
                  <a:pt x="6468923" y="1497997"/>
                  <a:pt x="6470248" y="1783136"/>
                </a:cubicBezTo>
                <a:cubicBezTo>
                  <a:pt x="6475779" y="1771021"/>
                  <a:pt x="2155123" y="1747680"/>
                  <a:pt x="3904" y="1726478"/>
                </a:cubicBezTo>
                <a:cubicBezTo>
                  <a:pt x="2603" y="1196231"/>
                  <a:pt x="1301" y="665985"/>
                  <a:pt x="0" y="135738"/>
                </a:cubicBezTo>
                <a:close/>
              </a:path>
            </a:pathLst>
          </a:custGeom>
          <a:solidFill>
            <a:srgbClr val="26416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2000" dirty="0" err="1">
              <a:solidFill>
                <a:schemeClr val="bg1"/>
              </a:solidFill>
              <a:latin typeface="Corbel" pitchFamily="34" charset="0"/>
              <a:ea typeface="Verdana" pitchFamily="34" charset="0"/>
              <a:cs typeface="Verdana" pitchFamily="34" charset="0"/>
            </a:endParaRPr>
          </a:p>
        </p:txBody>
      </p:sp>
      <p:sp>
        <p:nvSpPr>
          <p:cNvPr id="8" name="Rektangel 19"/>
          <p:cNvSpPr/>
          <p:nvPr/>
        </p:nvSpPr>
        <p:spPr>
          <a:xfrm>
            <a:off x="0" y="4777621"/>
            <a:ext cx="9144007" cy="2300559"/>
          </a:xfrm>
          <a:custGeom>
            <a:avLst/>
            <a:gdLst>
              <a:gd name="connsiteX0" fmla="*/ 0 w 6553200"/>
              <a:gd name="connsiteY0" fmla="*/ 0 h 1547446"/>
              <a:gd name="connsiteX1" fmla="*/ 6553200 w 6553200"/>
              <a:gd name="connsiteY1" fmla="*/ 0 h 1547446"/>
              <a:gd name="connsiteX2" fmla="*/ 6553200 w 6553200"/>
              <a:gd name="connsiteY2" fmla="*/ 1547446 h 1547446"/>
              <a:gd name="connsiteX3" fmla="*/ 0 w 6553200"/>
              <a:gd name="connsiteY3" fmla="*/ 1547446 h 1547446"/>
              <a:gd name="connsiteX4" fmla="*/ 0 w 6553200"/>
              <a:gd name="connsiteY4" fmla="*/ 0 h 1547446"/>
              <a:gd name="connsiteX0" fmla="*/ 0 w 6553200"/>
              <a:gd name="connsiteY0" fmla="*/ 0 h 1547446"/>
              <a:gd name="connsiteX1" fmla="*/ 6553200 w 6553200"/>
              <a:gd name="connsiteY1" fmla="*/ 668215 h 1547446"/>
              <a:gd name="connsiteX2" fmla="*/ 6553200 w 6553200"/>
              <a:gd name="connsiteY2" fmla="*/ 1547446 h 1547446"/>
              <a:gd name="connsiteX3" fmla="*/ 0 w 6553200"/>
              <a:gd name="connsiteY3" fmla="*/ 1547446 h 1547446"/>
              <a:gd name="connsiteX4" fmla="*/ 0 w 6553200"/>
              <a:gd name="connsiteY4" fmla="*/ 0 h 1547446"/>
              <a:gd name="connsiteX0" fmla="*/ 0 w 6553200"/>
              <a:gd name="connsiteY0" fmla="*/ 0 h 1547446"/>
              <a:gd name="connsiteX1" fmla="*/ 6482862 w 6553200"/>
              <a:gd name="connsiteY1" fmla="*/ 46892 h 1547446"/>
              <a:gd name="connsiteX2" fmla="*/ 6553200 w 6553200"/>
              <a:gd name="connsiteY2" fmla="*/ 1547446 h 1547446"/>
              <a:gd name="connsiteX3" fmla="*/ 0 w 6553200"/>
              <a:gd name="connsiteY3" fmla="*/ 1547446 h 1547446"/>
              <a:gd name="connsiteX4" fmla="*/ 0 w 6553200"/>
              <a:gd name="connsiteY4" fmla="*/ 0 h 1547446"/>
              <a:gd name="connsiteX0" fmla="*/ 0 w 6553200"/>
              <a:gd name="connsiteY0" fmla="*/ 135965 h 1683411"/>
              <a:gd name="connsiteX1" fmla="*/ 6482862 w 6553200"/>
              <a:gd name="connsiteY1" fmla="*/ 182857 h 1683411"/>
              <a:gd name="connsiteX2" fmla="*/ 6553200 w 6553200"/>
              <a:gd name="connsiteY2" fmla="*/ 1683411 h 1683411"/>
              <a:gd name="connsiteX3" fmla="*/ 0 w 6553200"/>
              <a:gd name="connsiteY3" fmla="*/ 1683411 h 1683411"/>
              <a:gd name="connsiteX4" fmla="*/ 0 w 6553200"/>
              <a:gd name="connsiteY4" fmla="*/ 135965 h 1683411"/>
              <a:gd name="connsiteX0" fmla="*/ 0 w 6553200"/>
              <a:gd name="connsiteY0" fmla="*/ 305313 h 1852759"/>
              <a:gd name="connsiteX1" fmla="*/ 6482862 w 6553200"/>
              <a:gd name="connsiteY1" fmla="*/ 352205 h 1852759"/>
              <a:gd name="connsiteX2" fmla="*/ 6553200 w 6553200"/>
              <a:gd name="connsiteY2" fmla="*/ 1852759 h 1852759"/>
              <a:gd name="connsiteX3" fmla="*/ 0 w 6553200"/>
              <a:gd name="connsiteY3" fmla="*/ 1852759 h 1852759"/>
              <a:gd name="connsiteX4" fmla="*/ 0 w 6553200"/>
              <a:gd name="connsiteY4" fmla="*/ 305313 h 1852759"/>
              <a:gd name="connsiteX0" fmla="*/ 0 w 6553200"/>
              <a:gd name="connsiteY0" fmla="*/ 155911 h 1703357"/>
              <a:gd name="connsiteX1" fmla="*/ 6449682 w 6553200"/>
              <a:gd name="connsiteY1" fmla="*/ 802507 h 1703357"/>
              <a:gd name="connsiteX2" fmla="*/ 6553200 w 6553200"/>
              <a:gd name="connsiteY2" fmla="*/ 1703357 h 1703357"/>
              <a:gd name="connsiteX3" fmla="*/ 0 w 6553200"/>
              <a:gd name="connsiteY3" fmla="*/ 1703357 h 1703357"/>
              <a:gd name="connsiteX4" fmla="*/ 0 w 6553200"/>
              <a:gd name="connsiteY4" fmla="*/ 155911 h 1703357"/>
              <a:gd name="connsiteX0" fmla="*/ 0 w 6553200"/>
              <a:gd name="connsiteY0" fmla="*/ 134443 h 1681889"/>
              <a:gd name="connsiteX1" fmla="*/ 6457977 w 6553200"/>
              <a:gd name="connsiteY1" fmla="*/ 962768 h 1681889"/>
              <a:gd name="connsiteX2" fmla="*/ 6553200 w 6553200"/>
              <a:gd name="connsiteY2" fmla="*/ 1681889 h 1681889"/>
              <a:gd name="connsiteX3" fmla="*/ 0 w 6553200"/>
              <a:gd name="connsiteY3" fmla="*/ 1681889 h 1681889"/>
              <a:gd name="connsiteX4" fmla="*/ 0 w 6553200"/>
              <a:gd name="connsiteY4" fmla="*/ 134443 h 1681889"/>
              <a:gd name="connsiteX0" fmla="*/ 0 w 6461953"/>
              <a:gd name="connsiteY0" fmla="*/ 134443 h 1818186"/>
              <a:gd name="connsiteX1" fmla="*/ 6457977 w 6461953"/>
              <a:gd name="connsiteY1" fmla="*/ 962768 h 1818186"/>
              <a:gd name="connsiteX2" fmla="*/ 6461953 w 6461953"/>
              <a:gd name="connsiteY2" fmla="*/ 1818186 h 1818186"/>
              <a:gd name="connsiteX3" fmla="*/ 0 w 6461953"/>
              <a:gd name="connsiteY3" fmla="*/ 1681889 h 1818186"/>
              <a:gd name="connsiteX4" fmla="*/ 0 w 6461953"/>
              <a:gd name="connsiteY4" fmla="*/ 134443 h 1818186"/>
              <a:gd name="connsiteX0" fmla="*/ 0 w 6461953"/>
              <a:gd name="connsiteY0" fmla="*/ 170100 h 1853843"/>
              <a:gd name="connsiteX1" fmla="*/ 6457977 w 6461953"/>
              <a:gd name="connsiteY1" fmla="*/ 998425 h 1853843"/>
              <a:gd name="connsiteX2" fmla="*/ 6461953 w 6461953"/>
              <a:gd name="connsiteY2" fmla="*/ 1853843 h 1853843"/>
              <a:gd name="connsiteX3" fmla="*/ 0 w 6461953"/>
              <a:gd name="connsiteY3" fmla="*/ 1717546 h 1853843"/>
              <a:gd name="connsiteX4" fmla="*/ 0 w 6461953"/>
              <a:gd name="connsiteY4" fmla="*/ 170100 h 1853843"/>
              <a:gd name="connsiteX0" fmla="*/ 0 w 6466440"/>
              <a:gd name="connsiteY0" fmla="*/ 185240 h 1868983"/>
              <a:gd name="connsiteX1" fmla="*/ 6466272 w 6466440"/>
              <a:gd name="connsiteY1" fmla="*/ 922702 h 1868983"/>
              <a:gd name="connsiteX2" fmla="*/ 6461953 w 6466440"/>
              <a:gd name="connsiteY2" fmla="*/ 1868983 h 1868983"/>
              <a:gd name="connsiteX3" fmla="*/ 0 w 6466440"/>
              <a:gd name="connsiteY3" fmla="*/ 1732686 h 1868983"/>
              <a:gd name="connsiteX4" fmla="*/ 0 w 6466440"/>
              <a:gd name="connsiteY4" fmla="*/ 185240 h 1868983"/>
              <a:gd name="connsiteX0" fmla="*/ 0 w 6466440"/>
              <a:gd name="connsiteY0" fmla="*/ 148431 h 1832174"/>
              <a:gd name="connsiteX1" fmla="*/ 6466272 w 6466440"/>
              <a:gd name="connsiteY1" fmla="*/ 885893 h 1832174"/>
              <a:gd name="connsiteX2" fmla="*/ 6461953 w 6466440"/>
              <a:gd name="connsiteY2" fmla="*/ 1832174 h 1832174"/>
              <a:gd name="connsiteX3" fmla="*/ 0 w 6466440"/>
              <a:gd name="connsiteY3" fmla="*/ 1695877 h 1832174"/>
              <a:gd name="connsiteX4" fmla="*/ 0 w 6466440"/>
              <a:gd name="connsiteY4" fmla="*/ 148431 h 1832174"/>
              <a:gd name="connsiteX0" fmla="*/ 0 w 6466440"/>
              <a:gd name="connsiteY0" fmla="*/ 178184 h 1861927"/>
              <a:gd name="connsiteX1" fmla="*/ 6466272 w 6466440"/>
              <a:gd name="connsiteY1" fmla="*/ 915646 h 1861927"/>
              <a:gd name="connsiteX2" fmla="*/ 6461953 w 6466440"/>
              <a:gd name="connsiteY2" fmla="*/ 1861927 h 1861927"/>
              <a:gd name="connsiteX3" fmla="*/ 0 w 6466440"/>
              <a:gd name="connsiteY3" fmla="*/ 1725630 h 1861927"/>
              <a:gd name="connsiteX4" fmla="*/ 0 w 6466440"/>
              <a:gd name="connsiteY4" fmla="*/ 178184 h 1861927"/>
              <a:gd name="connsiteX0" fmla="*/ 0 w 6466440"/>
              <a:gd name="connsiteY0" fmla="*/ 47068 h 1730811"/>
              <a:gd name="connsiteX1" fmla="*/ 6466272 w 6466440"/>
              <a:gd name="connsiteY1" fmla="*/ 784530 h 1730811"/>
              <a:gd name="connsiteX2" fmla="*/ 6461953 w 6466440"/>
              <a:gd name="connsiteY2" fmla="*/ 1730811 h 1730811"/>
              <a:gd name="connsiteX3" fmla="*/ 0 w 6466440"/>
              <a:gd name="connsiteY3" fmla="*/ 1594514 h 1730811"/>
              <a:gd name="connsiteX4" fmla="*/ 0 w 6466440"/>
              <a:gd name="connsiteY4" fmla="*/ 47068 h 1730811"/>
              <a:gd name="connsiteX0" fmla="*/ 0 w 6466440"/>
              <a:gd name="connsiteY0" fmla="*/ 135738 h 1819481"/>
              <a:gd name="connsiteX1" fmla="*/ 6466272 w 6466440"/>
              <a:gd name="connsiteY1" fmla="*/ 873200 h 1819481"/>
              <a:gd name="connsiteX2" fmla="*/ 6461953 w 6466440"/>
              <a:gd name="connsiteY2" fmla="*/ 1819481 h 1819481"/>
              <a:gd name="connsiteX3" fmla="*/ 0 w 6466440"/>
              <a:gd name="connsiteY3" fmla="*/ 1683184 h 1819481"/>
              <a:gd name="connsiteX4" fmla="*/ 0 w 6466440"/>
              <a:gd name="connsiteY4" fmla="*/ 135738 h 1819481"/>
              <a:gd name="connsiteX0" fmla="*/ 0 w 6466440"/>
              <a:gd name="connsiteY0" fmla="*/ 135738 h 1819481"/>
              <a:gd name="connsiteX1" fmla="*/ 6466272 w 6466440"/>
              <a:gd name="connsiteY1" fmla="*/ 873200 h 1819481"/>
              <a:gd name="connsiteX2" fmla="*/ 6461953 w 6466440"/>
              <a:gd name="connsiteY2" fmla="*/ 1819481 h 1819481"/>
              <a:gd name="connsiteX3" fmla="*/ 16590 w 6466440"/>
              <a:gd name="connsiteY3" fmla="*/ 1719529 h 1819481"/>
              <a:gd name="connsiteX4" fmla="*/ 0 w 6466440"/>
              <a:gd name="connsiteY4" fmla="*/ 135738 h 1819481"/>
              <a:gd name="connsiteX0" fmla="*/ 0 w 6466440"/>
              <a:gd name="connsiteY0" fmla="*/ 135738 h 1819481"/>
              <a:gd name="connsiteX1" fmla="*/ 6466272 w 6466440"/>
              <a:gd name="connsiteY1" fmla="*/ 873200 h 1819481"/>
              <a:gd name="connsiteX2" fmla="*/ 6461953 w 6466440"/>
              <a:gd name="connsiteY2" fmla="*/ 1819481 h 1819481"/>
              <a:gd name="connsiteX3" fmla="*/ 16590 w 6466440"/>
              <a:gd name="connsiteY3" fmla="*/ 1719529 h 1819481"/>
              <a:gd name="connsiteX4" fmla="*/ 0 w 6466440"/>
              <a:gd name="connsiteY4" fmla="*/ 135738 h 1819481"/>
              <a:gd name="connsiteX0" fmla="*/ 0 w 6470248"/>
              <a:gd name="connsiteY0" fmla="*/ 135738 h 1783136"/>
              <a:gd name="connsiteX1" fmla="*/ 6466272 w 6470248"/>
              <a:gd name="connsiteY1" fmla="*/ 873200 h 1783136"/>
              <a:gd name="connsiteX2" fmla="*/ 6470248 w 6470248"/>
              <a:gd name="connsiteY2" fmla="*/ 1783136 h 1783136"/>
              <a:gd name="connsiteX3" fmla="*/ 16590 w 6470248"/>
              <a:gd name="connsiteY3" fmla="*/ 1719529 h 1783136"/>
              <a:gd name="connsiteX4" fmla="*/ 0 w 6470248"/>
              <a:gd name="connsiteY4" fmla="*/ 135738 h 1783136"/>
              <a:gd name="connsiteX0" fmla="*/ 0 w 6470253"/>
              <a:gd name="connsiteY0" fmla="*/ 135738 h 1783136"/>
              <a:gd name="connsiteX1" fmla="*/ 6466272 w 6470253"/>
              <a:gd name="connsiteY1" fmla="*/ 873200 h 1783136"/>
              <a:gd name="connsiteX2" fmla="*/ 6470248 w 6470253"/>
              <a:gd name="connsiteY2" fmla="*/ 1783136 h 1783136"/>
              <a:gd name="connsiteX3" fmla="*/ 16590 w 6470253"/>
              <a:gd name="connsiteY3" fmla="*/ 1719529 h 1783136"/>
              <a:gd name="connsiteX4" fmla="*/ 0 w 6470253"/>
              <a:gd name="connsiteY4" fmla="*/ 135738 h 1783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70253" h="1783136">
                <a:moveTo>
                  <a:pt x="0" y="135738"/>
                </a:moveTo>
                <a:cubicBezTo>
                  <a:pt x="2640636" y="-241049"/>
                  <a:pt x="4880492" y="218924"/>
                  <a:pt x="6466272" y="873200"/>
                </a:cubicBezTo>
                <a:cubicBezTo>
                  <a:pt x="6467597" y="1158339"/>
                  <a:pt x="6468923" y="1497997"/>
                  <a:pt x="6470248" y="1783136"/>
                </a:cubicBezTo>
                <a:cubicBezTo>
                  <a:pt x="6475779" y="1771021"/>
                  <a:pt x="2167809" y="1740731"/>
                  <a:pt x="16590" y="1719529"/>
                </a:cubicBezTo>
                <a:lnTo>
                  <a:pt x="0" y="135738"/>
                </a:lnTo>
                <a:close/>
              </a:path>
            </a:pathLst>
          </a:custGeom>
          <a:blipFill dpi="0" rotWithShape="1">
            <a:blip r:embed="rId3">
              <a:alphaModFix amt="1000"/>
            </a:blip>
            <a:srcRect/>
            <a:tile tx="0" ty="63500" sx="100000" sy="50000" flip="none" algn="tl"/>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2000" dirty="0" err="1">
              <a:solidFill>
                <a:schemeClr val="bg1"/>
              </a:solidFill>
              <a:latin typeface="Corbel" pitchFamily="34" charset="0"/>
              <a:ea typeface="Verdana" pitchFamily="34" charset="0"/>
              <a:cs typeface="Verdana" pitchFamily="34" charset="0"/>
            </a:endParaRPr>
          </a:p>
        </p:txBody>
      </p:sp>
      <p:pic>
        <p:nvPicPr>
          <p:cNvPr id="9" name="Bilde 8"/>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657350" y="5601340"/>
            <a:ext cx="5143500" cy="850900"/>
          </a:xfrm>
          <a:prstGeom prst="rect">
            <a:avLst/>
          </a:prstGeom>
        </p:spPr>
      </p:pic>
    </p:spTree>
    <p:extLst>
      <p:ext uri="{BB962C8B-B14F-4D97-AF65-F5344CB8AC3E}">
        <p14:creationId xmlns:p14="http://schemas.microsoft.com/office/powerpoint/2010/main" val="14676962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608C017-6F18-437C-8C44-C02AF3D3155B}"/>
              </a:ext>
            </a:extLst>
          </p:cNvPr>
          <p:cNvSpPr>
            <a:spLocks noGrp="1"/>
          </p:cNvSpPr>
          <p:nvPr>
            <p:ph type="title"/>
          </p:nvPr>
        </p:nvSpPr>
        <p:spPr>
          <a:xfrm>
            <a:off x="457200" y="261546"/>
            <a:ext cx="8229600" cy="565001"/>
          </a:xfrm>
        </p:spPr>
        <p:txBody>
          <a:bodyPr>
            <a:normAutofit fontScale="90000"/>
          </a:bodyPr>
          <a:lstStyle/>
          <a:p>
            <a:r>
              <a:rPr lang="no">
                <a:ea typeface="+mj-lt"/>
                <a:cs typeface="+mj-lt"/>
              </a:rPr>
              <a:t>Introduksjon</a:t>
            </a:r>
            <a:endParaRPr lang="nb-NO">
              <a:ea typeface="+mj-lt"/>
              <a:cs typeface="+mj-lt"/>
            </a:endParaRPr>
          </a:p>
        </p:txBody>
      </p:sp>
      <p:sp>
        <p:nvSpPr>
          <p:cNvPr id="3" name="Plassholder for innhold 2">
            <a:extLst>
              <a:ext uri="{FF2B5EF4-FFF2-40B4-BE49-F238E27FC236}">
                <a16:creationId xmlns:a16="http://schemas.microsoft.com/office/drawing/2014/main" id="{D4F74DE6-D9CE-47BF-8D87-39CF79F8AB8E}"/>
              </a:ext>
            </a:extLst>
          </p:cNvPr>
          <p:cNvSpPr>
            <a:spLocks noGrp="1"/>
          </p:cNvSpPr>
          <p:nvPr>
            <p:ph idx="1"/>
          </p:nvPr>
        </p:nvSpPr>
        <p:spPr>
          <a:xfrm>
            <a:off x="457200" y="1027011"/>
            <a:ext cx="8229600" cy="4991863"/>
          </a:xfrm>
        </p:spPr>
        <p:txBody>
          <a:bodyPr vert="horz" lIns="91440" tIns="45720" rIns="91440" bIns="45720" rtlCol="0" anchor="t">
            <a:normAutofit/>
          </a:bodyPr>
          <a:lstStyle/>
          <a:p>
            <a:r>
              <a:rPr lang="no" sz="2000">
                <a:latin typeface="Woodford Bourne"/>
              </a:rPr>
              <a:t>Alle elever har behov for, og kan utvikle dypere forståelse i matematikk, men noen trenger litt mer tid og hjelp til å skape mening og relevans. Grunnleggende for den intensive opplæringen er at læreren planlegger slik at eleven utvikler forståelse, får opplevelse av fremgang og mestring og at elevens tanker og kreativitet blir verdsatt og brukt i samtalen mellom lærer og elev. </a:t>
            </a:r>
            <a:endParaRPr lang="nb-NO" sz="2000">
              <a:latin typeface="Woodford Bourne"/>
            </a:endParaRPr>
          </a:p>
          <a:p>
            <a:endParaRPr lang="no" sz="2000" dirty="0">
              <a:latin typeface="Woodford Bourne"/>
            </a:endParaRPr>
          </a:p>
          <a:p>
            <a:r>
              <a:rPr lang="no" sz="2000">
                <a:latin typeface="Woodford Bourne"/>
              </a:rPr>
              <a:t>Ved en endring i Opplæringsloven (2018), har skolen en plikt til å gi intensiv opplæring når elever på 1.-4.trinn står i fare for å bli hengende etter i sentrale fagområder. Eleven skal raskt få støtte og opplæring slik at forventet læringsprogresjon blir nådd og at et problem ikke får tid til å utvikle seg. Elever på høyere klassetrinn kan også ha behov for intensiv opplæring. </a:t>
            </a:r>
            <a:endParaRPr lang="nb-NO" sz="2000">
              <a:latin typeface="Woodford Bourne"/>
            </a:endParaRPr>
          </a:p>
          <a:p>
            <a:endParaRPr lang="nb-NO" dirty="0"/>
          </a:p>
        </p:txBody>
      </p:sp>
    </p:spTree>
    <p:extLst>
      <p:ext uri="{BB962C8B-B14F-4D97-AF65-F5344CB8AC3E}">
        <p14:creationId xmlns:p14="http://schemas.microsoft.com/office/powerpoint/2010/main" val="14595786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ltLang="nb-NO" dirty="0"/>
              <a:t>Tidsplan for denne modulen</a:t>
            </a:r>
            <a:endParaRPr lang="nb-NO" dirty="0"/>
          </a:p>
        </p:txBody>
      </p:sp>
      <p:graphicFrame>
        <p:nvGraphicFramePr>
          <p:cNvPr id="4" name="Plassholder for innhold 3"/>
          <p:cNvGraphicFramePr>
            <a:graphicFrameLocks noGrp="1"/>
          </p:cNvGraphicFramePr>
          <p:nvPr>
            <p:ph idx="1"/>
            <p:extLst>
              <p:ext uri="{D42A27DB-BD31-4B8C-83A1-F6EECF244321}">
                <p14:modId xmlns:p14="http://schemas.microsoft.com/office/powerpoint/2010/main" val="2961571039"/>
              </p:ext>
            </p:extLst>
          </p:nvPr>
        </p:nvGraphicFramePr>
        <p:xfrm>
          <a:off x="457200" y="2075978"/>
          <a:ext cx="8229600" cy="222504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556995033"/>
                    </a:ext>
                  </a:extLst>
                </a:gridCol>
                <a:gridCol w="4114800">
                  <a:extLst>
                    <a:ext uri="{9D8B030D-6E8A-4147-A177-3AD203B41FA5}">
                      <a16:colId xmlns:a16="http://schemas.microsoft.com/office/drawing/2014/main" val="1581318794"/>
                    </a:ext>
                  </a:extLst>
                </a:gridCol>
              </a:tblGrid>
              <a:tr h="370840">
                <a:tc>
                  <a:txBody>
                    <a:bodyPr/>
                    <a:lstStyle>
                      <a:lvl1pPr>
                        <a:lnSpc>
                          <a:spcPct val="90000"/>
                        </a:lnSpc>
                        <a:spcBef>
                          <a:spcPts val="1000"/>
                        </a:spcBef>
                        <a:buFont typeface="Arial" panose="020B0604020202020204" pitchFamily="34" charset="0"/>
                        <a:defRPr sz="2400">
                          <a:solidFill>
                            <a:schemeClr val="tx1"/>
                          </a:solidFill>
                          <a:latin typeface="Franklin Gothic Book" panose="020B050302010202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Franklin Gothic Book" panose="020B050302010202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Franklin Gothic Book" panose="020B050302010202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Franklin Gothic Book" panose="020B050302010202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Franklin Gothic Book" panose="020B050302010202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Franklin Gothic Book" panose="020B050302010202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Franklin Gothic Book" panose="020B050302010202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Franklin Gothic Book" panose="020B050302010202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Franklin Gothic Book" panose="020B05030201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altLang="nb-NO" sz="1800" u="none" strike="noStrike" cap="none" normalizeH="0" baseline="0" dirty="0">
                          <a:ln>
                            <a:noFill/>
                          </a:ln>
                          <a:solidFill>
                            <a:schemeClr val="bg1"/>
                          </a:solidFill>
                          <a:effectLst/>
                        </a:rPr>
                        <a:t>Økt</a:t>
                      </a:r>
                      <a:endParaRPr kumimoji="0" lang="nb-NO" altLang="nb-NO" sz="1800" b="1" i="0" u="none" strike="noStrike" cap="none" normalizeH="0" baseline="0" dirty="0">
                        <a:ln>
                          <a:noFill/>
                        </a:ln>
                        <a:solidFill>
                          <a:schemeClr val="bg1"/>
                        </a:solidFill>
                        <a:effectLst/>
                        <a:latin typeface="Franklin Gothic Book" panose="020B0503020102020204" pitchFamily="34" charset="0"/>
                        <a:ea typeface="MS PGothic" panose="020B0600070205080204" pitchFamily="34" charset="-128"/>
                        <a:cs typeface="Arial" panose="020B0604020202020204" pitchFamily="34" charset="0"/>
                      </a:endParaRPr>
                    </a:p>
                  </a:txBody>
                  <a:tcPr marL="95416" marR="95416" marT="45733" marB="45733" horzOverflow="overflow"/>
                </a:tc>
                <a:tc>
                  <a:txBody>
                    <a:bodyPr/>
                    <a:lstStyle>
                      <a:lvl1pPr>
                        <a:lnSpc>
                          <a:spcPct val="90000"/>
                        </a:lnSpc>
                        <a:spcBef>
                          <a:spcPts val="1000"/>
                        </a:spcBef>
                        <a:buFont typeface="Arial" panose="020B0604020202020204" pitchFamily="34" charset="0"/>
                        <a:defRPr sz="2400">
                          <a:solidFill>
                            <a:schemeClr val="tx1"/>
                          </a:solidFill>
                          <a:latin typeface="Franklin Gothic Book" panose="020B050302010202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Franklin Gothic Book" panose="020B050302010202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Franklin Gothic Book" panose="020B050302010202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Franklin Gothic Book" panose="020B050302010202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Franklin Gothic Book" panose="020B050302010202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Franklin Gothic Book" panose="020B050302010202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Franklin Gothic Book" panose="020B050302010202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Franklin Gothic Book" panose="020B050302010202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Franklin Gothic Book" panose="020B05030201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altLang="nb-NO" sz="1800" u="none" strike="noStrike" cap="none" normalizeH="0" baseline="0" dirty="0">
                          <a:ln>
                            <a:noFill/>
                          </a:ln>
                          <a:solidFill>
                            <a:schemeClr val="bg1"/>
                          </a:solidFill>
                          <a:effectLst/>
                        </a:rPr>
                        <a:t>Anbefalt tidsbruk</a:t>
                      </a:r>
                      <a:endParaRPr kumimoji="0" lang="nb-NO" altLang="nb-NO" sz="1800" b="1" i="0" u="none" strike="noStrike" cap="none" normalizeH="0" baseline="0" dirty="0">
                        <a:ln>
                          <a:noFill/>
                        </a:ln>
                        <a:solidFill>
                          <a:schemeClr val="bg1"/>
                        </a:solidFill>
                        <a:effectLst/>
                        <a:latin typeface="Franklin Gothic Book" panose="020B0503020102020204" pitchFamily="34" charset="0"/>
                        <a:ea typeface="MS PGothic" panose="020B0600070205080204" pitchFamily="34" charset="-128"/>
                        <a:cs typeface="Arial" panose="020B0604020202020204" pitchFamily="34" charset="0"/>
                      </a:endParaRPr>
                    </a:p>
                  </a:txBody>
                  <a:tcPr marL="95416" marR="95416" marT="45733" marB="45733" horzOverflow="overflow"/>
                </a:tc>
                <a:extLst>
                  <a:ext uri="{0D108BD9-81ED-4DB2-BD59-A6C34878D82A}">
                    <a16:rowId xmlns:a16="http://schemas.microsoft.com/office/drawing/2014/main" val="524244529"/>
                  </a:ext>
                </a:extLst>
              </a:tr>
              <a:tr h="370840">
                <a:tc>
                  <a:txBody>
                    <a:bodyPr/>
                    <a:lstStyle>
                      <a:lvl1pPr>
                        <a:lnSpc>
                          <a:spcPct val="90000"/>
                        </a:lnSpc>
                        <a:spcBef>
                          <a:spcPts val="1000"/>
                        </a:spcBef>
                        <a:buFont typeface="Arial" panose="020B0604020202020204" pitchFamily="34" charset="0"/>
                        <a:defRPr sz="2400">
                          <a:solidFill>
                            <a:schemeClr val="tx1"/>
                          </a:solidFill>
                          <a:latin typeface="Franklin Gothic Book" panose="020B050302010202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Franklin Gothic Book" panose="020B050302010202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Franklin Gothic Book" panose="020B050302010202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Franklin Gothic Book" panose="020B050302010202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Franklin Gothic Book" panose="020B050302010202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Franklin Gothic Book" panose="020B050302010202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Franklin Gothic Book" panose="020B050302010202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Franklin Gothic Book" panose="020B050302010202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Franklin Gothic Book" panose="020B05030201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altLang="nb-NO" sz="1800" u="none" strike="noStrike" cap="none" normalizeH="0" baseline="0" dirty="0">
                          <a:ln>
                            <a:noFill/>
                          </a:ln>
                          <a:effectLst/>
                        </a:rPr>
                        <a:t>A - Forarbeid</a:t>
                      </a:r>
                      <a:endParaRPr kumimoji="0" lang="nb-NO" altLang="nb-NO" sz="1800" b="0" i="0" u="none" strike="noStrike" cap="none" normalizeH="0" baseline="0" dirty="0">
                        <a:ln>
                          <a:noFill/>
                        </a:ln>
                        <a:solidFill>
                          <a:srgbClr val="003366"/>
                        </a:solidFill>
                        <a:effectLst/>
                        <a:latin typeface="Franklin Gothic Book" panose="020B0503020102020204" pitchFamily="34" charset="0"/>
                        <a:ea typeface="MS PGothic" panose="020B0600070205080204" pitchFamily="34" charset="-128"/>
                        <a:cs typeface="Arial" panose="020B0604020202020204" pitchFamily="34" charset="0"/>
                      </a:endParaRPr>
                    </a:p>
                  </a:txBody>
                  <a:tcPr marL="95416" marR="95416" marT="45733" marB="45733" horzOverflow="overflow"/>
                </a:tc>
                <a:tc>
                  <a:txBody>
                    <a:bodyPr/>
                    <a:lstStyle>
                      <a:lvl1pPr>
                        <a:lnSpc>
                          <a:spcPct val="90000"/>
                        </a:lnSpc>
                        <a:spcBef>
                          <a:spcPts val="1000"/>
                        </a:spcBef>
                        <a:buFont typeface="Arial" panose="020B0604020202020204" pitchFamily="34" charset="0"/>
                        <a:defRPr sz="2400">
                          <a:solidFill>
                            <a:schemeClr val="tx1"/>
                          </a:solidFill>
                          <a:latin typeface="Franklin Gothic Book" panose="020B050302010202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Franklin Gothic Book" panose="020B050302010202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Franklin Gothic Book" panose="020B050302010202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Franklin Gothic Book" panose="020B050302010202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Franklin Gothic Book" panose="020B050302010202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Franklin Gothic Book" panose="020B050302010202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Franklin Gothic Book" panose="020B050302010202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Franklin Gothic Book" panose="020B050302010202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Franklin Gothic Book" panose="020B05030201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nb-NO" altLang="nb-NO" sz="1800" u="none" strike="noStrike" cap="none" normalizeH="0" baseline="0" dirty="0">
                          <a:ln>
                            <a:noFill/>
                          </a:ln>
                          <a:solidFill>
                            <a:schemeClr val="tx1"/>
                          </a:solidFill>
                          <a:effectLst/>
                        </a:rPr>
                        <a:t>40</a:t>
                      </a:r>
                      <a:r>
                        <a:rPr kumimoji="0" lang="nb-NO" altLang="nb-NO" sz="1800" u="none" strike="noStrike" cap="none" normalizeH="0" baseline="0" dirty="0">
                          <a:ln>
                            <a:noFill/>
                          </a:ln>
                          <a:solidFill>
                            <a:schemeClr val="tx1"/>
                          </a:solidFill>
                          <a:effectLst/>
                        </a:rPr>
                        <a:t> minutter</a:t>
                      </a:r>
                      <a:endParaRPr kumimoji="0" lang="nb-NO" altLang="nb-NO" sz="1800" b="0" i="0" u="none" strike="noStrike" cap="none" normalizeH="0" baseline="0" dirty="0">
                        <a:ln>
                          <a:noFill/>
                        </a:ln>
                        <a:solidFill>
                          <a:schemeClr val="tx1"/>
                        </a:solidFill>
                        <a:effectLst/>
                        <a:latin typeface="Franklin Gothic Book" panose="020B0503020102020204" pitchFamily="34" charset="0"/>
                        <a:ea typeface="MS PGothic" panose="020B0600070205080204" pitchFamily="34" charset="-128"/>
                        <a:cs typeface="Arial" panose="020B0604020202020204" pitchFamily="34" charset="0"/>
                      </a:endParaRPr>
                    </a:p>
                  </a:txBody>
                  <a:tcPr marL="95416" marR="95416" marT="45733" marB="45733" horzOverflow="overflow"/>
                </a:tc>
                <a:extLst>
                  <a:ext uri="{0D108BD9-81ED-4DB2-BD59-A6C34878D82A}">
                    <a16:rowId xmlns:a16="http://schemas.microsoft.com/office/drawing/2014/main" val="2375133579"/>
                  </a:ext>
                </a:extLst>
              </a:tr>
              <a:tr h="370840">
                <a:tc>
                  <a:txBody>
                    <a:bodyPr/>
                    <a:lstStyle>
                      <a:lvl1pPr>
                        <a:lnSpc>
                          <a:spcPct val="90000"/>
                        </a:lnSpc>
                        <a:spcBef>
                          <a:spcPts val="1000"/>
                        </a:spcBef>
                        <a:buFont typeface="Arial" panose="020B0604020202020204" pitchFamily="34" charset="0"/>
                        <a:defRPr sz="2400">
                          <a:solidFill>
                            <a:schemeClr val="tx1"/>
                          </a:solidFill>
                          <a:latin typeface="Franklin Gothic Book" panose="020B050302010202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Franklin Gothic Book" panose="020B050302010202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Franklin Gothic Book" panose="020B050302010202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Franklin Gothic Book" panose="020B050302010202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Franklin Gothic Book" panose="020B050302010202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Franklin Gothic Book" panose="020B050302010202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Franklin Gothic Book" panose="020B050302010202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Franklin Gothic Book" panose="020B050302010202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Franklin Gothic Book" panose="020B05030201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altLang="nb-NO" sz="1800" u="none" strike="noStrike" cap="none" normalizeH="0" baseline="0" dirty="0">
                          <a:ln>
                            <a:noFill/>
                          </a:ln>
                          <a:effectLst/>
                        </a:rPr>
                        <a:t>B - Samarbeid</a:t>
                      </a:r>
                      <a:endParaRPr kumimoji="0" lang="nb-NO" altLang="nb-NO" sz="1800" b="0" i="0" u="none" strike="noStrike" cap="none" normalizeH="0" baseline="0" dirty="0">
                        <a:ln>
                          <a:noFill/>
                        </a:ln>
                        <a:solidFill>
                          <a:srgbClr val="003366"/>
                        </a:solidFill>
                        <a:effectLst/>
                        <a:latin typeface="Franklin Gothic Book" panose="020B0503020102020204" pitchFamily="34" charset="0"/>
                        <a:ea typeface="MS PGothic" panose="020B0600070205080204" pitchFamily="34" charset="-128"/>
                        <a:cs typeface="Arial" panose="020B0604020202020204" pitchFamily="34" charset="0"/>
                      </a:endParaRPr>
                    </a:p>
                  </a:txBody>
                  <a:tcPr marL="95416" marR="95416" marT="45733" marB="45733" horzOverflow="overflow"/>
                </a:tc>
                <a:tc>
                  <a:txBody>
                    <a:bodyPr/>
                    <a:lstStyle>
                      <a:lvl1pPr>
                        <a:lnSpc>
                          <a:spcPct val="90000"/>
                        </a:lnSpc>
                        <a:spcBef>
                          <a:spcPts val="1000"/>
                        </a:spcBef>
                        <a:buFont typeface="Arial" panose="020B0604020202020204" pitchFamily="34" charset="0"/>
                        <a:defRPr sz="2400">
                          <a:solidFill>
                            <a:schemeClr val="tx1"/>
                          </a:solidFill>
                          <a:latin typeface="Franklin Gothic Book" panose="020B050302010202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Franklin Gothic Book" panose="020B050302010202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Franklin Gothic Book" panose="020B050302010202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Franklin Gothic Book" panose="020B050302010202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Franklin Gothic Book" panose="020B050302010202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Franklin Gothic Book" panose="020B050302010202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Franklin Gothic Book" panose="020B050302010202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Franklin Gothic Book" panose="020B050302010202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Franklin Gothic Book" panose="020B05030201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nb-NO" altLang="nb-NO" sz="1800" u="none" strike="noStrike" cap="none" normalizeH="0" baseline="0" dirty="0">
                          <a:ln>
                            <a:noFill/>
                          </a:ln>
                          <a:solidFill>
                            <a:schemeClr val="tx1"/>
                          </a:solidFill>
                          <a:effectLst/>
                        </a:rPr>
                        <a:t>110</a:t>
                      </a:r>
                      <a:r>
                        <a:rPr kumimoji="0" lang="nb-NO" altLang="nb-NO" sz="1800" u="none" strike="noStrike" cap="none" normalizeH="0" baseline="0" dirty="0">
                          <a:ln>
                            <a:noFill/>
                          </a:ln>
                          <a:solidFill>
                            <a:schemeClr val="tx1"/>
                          </a:solidFill>
                          <a:effectLst/>
                        </a:rPr>
                        <a:t> minutter</a:t>
                      </a:r>
                      <a:endParaRPr kumimoji="0" lang="nb-NO" altLang="nb-NO" sz="1800" b="0" i="0" u="none" strike="noStrike" cap="none" normalizeH="0" baseline="0" dirty="0">
                        <a:ln>
                          <a:noFill/>
                        </a:ln>
                        <a:solidFill>
                          <a:schemeClr val="tx1"/>
                        </a:solidFill>
                        <a:effectLst/>
                        <a:latin typeface="Franklin Gothic Book" panose="020B0503020102020204" pitchFamily="34" charset="0"/>
                        <a:ea typeface="MS PGothic" panose="020B0600070205080204" pitchFamily="34" charset="-128"/>
                        <a:cs typeface="Arial" panose="020B0604020202020204" pitchFamily="34" charset="0"/>
                      </a:endParaRPr>
                    </a:p>
                  </a:txBody>
                  <a:tcPr marL="95416" marR="95416" marT="45733" marB="45733" horzOverflow="overflow"/>
                </a:tc>
                <a:extLst>
                  <a:ext uri="{0D108BD9-81ED-4DB2-BD59-A6C34878D82A}">
                    <a16:rowId xmlns:a16="http://schemas.microsoft.com/office/drawing/2014/main" val="836239917"/>
                  </a:ext>
                </a:extLst>
              </a:tr>
              <a:tr h="370840">
                <a:tc>
                  <a:txBody>
                    <a:bodyPr/>
                    <a:lstStyle>
                      <a:lvl1pPr>
                        <a:lnSpc>
                          <a:spcPct val="90000"/>
                        </a:lnSpc>
                        <a:spcBef>
                          <a:spcPts val="1000"/>
                        </a:spcBef>
                        <a:buFont typeface="Arial" panose="020B0604020202020204" pitchFamily="34" charset="0"/>
                        <a:defRPr sz="2400">
                          <a:solidFill>
                            <a:schemeClr val="tx1"/>
                          </a:solidFill>
                          <a:latin typeface="Franklin Gothic Book" panose="020B050302010202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Franklin Gothic Book" panose="020B050302010202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Franklin Gothic Book" panose="020B050302010202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Franklin Gothic Book" panose="020B050302010202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Franklin Gothic Book" panose="020B050302010202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Franklin Gothic Book" panose="020B050302010202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Franklin Gothic Book" panose="020B050302010202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Franklin Gothic Book" panose="020B050302010202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Franklin Gothic Book" panose="020B05030201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altLang="nb-NO" sz="1800" u="none" strike="noStrike" cap="none" normalizeH="0" baseline="0" dirty="0">
                          <a:ln>
                            <a:noFill/>
                          </a:ln>
                          <a:effectLst/>
                        </a:rPr>
                        <a:t>C – Utprøving</a:t>
                      </a:r>
                      <a:endParaRPr kumimoji="0" lang="nb-NO" altLang="nb-NO" sz="1800" b="0" i="0" u="none" strike="noStrike" cap="none" normalizeH="0" baseline="0" dirty="0">
                        <a:ln>
                          <a:noFill/>
                        </a:ln>
                        <a:solidFill>
                          <a:srgbClr val="003366"/>
                        </a:solidFill>
                        <a:effectLst/>
                        <a:latin typeface="Franklin Gothic Book" panose="020B0503020102020204" pitchFamily="34" charset="0"/>
                        <a:ea typeface="MS PGothic" panose="020B0600070205080204" pitchFamily="34" charset="-128"/>
                        <a:cs typeface="Arial" panose="020B0604020202020204" pitchFamily="34" charset="0"/>
                      </a:endParaRPr>
                    </a:p>
                  </a:txBody>
                  <a:tcPr marL="95416" marR="95416" marT="45733" marB="45733" horzOverflow="overflow"/>
                </a:tc>
                <a:tc>
                  <a:txBody>
                    <a:bodyPr/>
                    <a:lstStyle>
                      <a:lvl1pPr>
                        <a:lnSpc>
                          <a:spcPct val="90000"/>
                        </a:lnSpc>
                        <a:spcBef>
                          <a:spcPts val="1000"/>
                        </a:spcBef>
                        <a:buFont typeface="Arial" panose="020B0604020202020204" pitchFamily="34" charset="0"/>
                        <a:defRPr sz="2400">
                          <a:solidFill>
                            <a:schemeClr val="tx1"/>
                          </a:solidFill>
                          <a:latin typeface="Franklin Gothic Book" panose="020B050302010202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Franklin Gothic Book" panose="020B050302010202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Franklin Gothic Book" panose="020B050302010202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Franklin Gothic Book" panose="020B050302010202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Franklin Gothic Book" panose="020B050302010202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Franklin Gothic Book" panose="020B050302010202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Franklin Gothic Book" panose="020B050302010202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Franklin Gothic Book" panose="020B050302010202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Franklin Gothic Book" panose="020B05030201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altLang="nb-NO" sz="1800" u="none" strike="noStrike" cap="none" normalizeH="0" baseline="0" dirty="0">
                          <a:ln>
                            <a:noFill/>
                          </a:ln>
                          <a:solidFill>
                            <a:schemeClr val="tx1"/>
                          </a:solidFill>
                          <a:effectLst/>
                        </a:rPr>
                        <a:t>Flere økter i løpet av 1 – 2 uker</a:t>
                      </a:r>
                      <a:endParaRPr kumimoji="0" lang="nb-NO" altLang="nb-NO" sz="1800" b="0" i="0" u="none" strike="noStrike" cap="none" normalizeH="0" baseline="0" dirty="0">
                        <a:ln>
                          <a:noFill/>
                        </a:ln>
                        <a:solidFill>
                          <a:schemeClr val="tx1"/>
                        </a:solidFill>
                        <a:effectLst/>
                        <a:latin typeface="Franklin Gothic Book" panose="020B0503020102020204" pitchFamily="34" charset="0"/>
                        <a:ea typeface="MS PGothic" panose="020B0600070205080204" pitchFamily="34" charset="-128"/>
                        <a:cs typeface="Arial" panose="020B0604020202020204" pitchFamily="34" charset="0"/>
                      </a:endParaRPr>
                    </a:p>
                  </a:txBody>
                  <a:tcPr marL="95416" marR="95416" marT="45733" marB="45733" horzOverflow="overflow"/>
                </a:tc>
                <a:extLst>
                  <a:ext uri="{0D108BD9-81ED-4DB2-BD59-A6C34878D82A}">
                    <a16:rowId xmlns:a16="http://schemas.microsoft.com/office/drawing/2014/main" val="2844597067"/>
                  </a:ext>
                </a:extLst>
              </a:tr>
              <a:tr h="370840">
                <a:tc>
                  <a:txBody>
                    <a:bodyPr/>
                    <a:lstStyle>
                      <a:lvl1pPr>
                        <a:lnSpc>
                          <a:spcPct val="90000"/>
                        </a:lnSpc>
                        <a:spcBef>
                          <a:spcPts val="1000"/>
                        </a:spcBef>
                        <a:buFont typeface="Arial" panose="020B0604020202020204" pitchFamily="34" charset="0"/>
                        <a:defRPr sz="2400">
                          <a:solidFill>
                            <a:schemeClr val="tx1"/>
                          </a:solidFill>
                          <a:latin typeface="Franklin Gothic Book" panose="020B050302010202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Franklin Gothic Book" panose="020B050302010202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Franklin Gothic Book" panose="020B050302010202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Franklin Gothic Book" panose="020B050302010202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Franklin Gothic Book" panose="020B050302010202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Franklin Gothic Book" panose="020B050302010202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Franklin Gothic Book" panose="020B050302010202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Franklin Gothic Book" panose="020B050302010202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Franklin Gothic Book" panose="020B05030201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altLang="nb-NO" sz="1800" u="none" strike="noStrike" cap="none" normalizeH="0" baseline="0" dirty="0">
                          <a:ln>
                            <a:noFill/>
                          </a:ln>
                          <a:effectLst/>
                        </a:rPr>
                        <a:t>D – Etterarbeid </a:t>
                      </a:r>
                      <a:endParaRPr kumimoji="0" lang="nb-NO" altLang="nb-NO" sz="1800" b="0" i="0" u="none" strike="noStrike" cap="none" normalizeH="0" baseline="0" dirty="0">
                        <a:ln>
                          <a:noFill/>
                        </a:ln>
                        <a:solidFill>
                          <a:srgbClr val="003366"/>
                        </a:solidFill>
                        <a:effectLst/>
                        <a:latin typeface="Franklin Gothic Book" panose="020B0503020102020204" pitchFamily="34" charset="0"/>
                        <a:ea typeface="MS PGothic" panose="020B0600070205080204" pitchFamily="34" charset="-128"/>
                        <a:cs typeface="Arial" panose="020B0604020202020204" pitchFamily="34" charset="0"/>
                      </a:endParaRPr>
                    </a:p>
                  </a:txBody>
                  <a:tcPr marL="95416" marR="95416" marT="45733" marB="45733" horzOverflow="overflow"/>
                </a:tc>
                <a:tc>
                  <a:txBody>
                    <a:bodyPr/>
                    <a:lstStyle>
                      <a:lvl1pPr>
                        <a:lnSpc>
                          <a:spcPct val="90000"/>
                        </a:lnSpc>
                        <a:spcBef>
                          <a:spcPts val="1000"/>
                        </a:spcBef>
                        <a:buFont typeface="Arial" panose="020B0604020202020204" pitchFamily="34" charset="0"/>
                        <a:defRPr sz="2400">
                          <a:solidFill>
                            <a:schemeClr val="tx1"/>
                          </a:solidFill>
                          <a:latin typeface="Franklin Gothic Book" panose="020B050302010202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Franklin Gothic Book" panose="020B050302010202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Franklin Gothic Book" panose="020B050302010202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Franklin Gothic Book" panose="020B050302010202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Franklin Gothic Book" panose="020B050302010202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Franklin Gothic Book" panose="020B050302010202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Franklin Gothic Book" panose="020B050302010202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Franklin Gothic Book" panose="020B050302010202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Franklin Gothic Book" panose="020B05030201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nb-NO" altLang="nb-NO" sz="1800" u="none" strike="noStrike" cap="none" normalizeH="0" baseline="0" dirty="0">
                          <a:ln>
                            <a:noFill/>
                          </a:ln>
                          <a:solidFill>
                            <a:schemeClr val="tx1"/>
                          </a:solidFill>
                          <a:effectLst/>
                        </a:rPr>
                        <a:t>45</a:t>
                      </a:r>
                      <a:r>
                        <a:rPr kumimoji="0" lang="nb-NO" altLang="nb-NO" sz="1800" u="none" strike="noStrike" cap="none" normalizeH="0" baseline="0" dirty="0">
                          <a:ln>
                            <a:noFill/>
                          </a:ln>
                          <a:solidFill>
                            <a:schemeClr val="tx1"/>
                          </a:solidFill>
                          <a:effectLst/>
                        </a:rPr>
                        <a:t> minutter</a:t>
                      </a:r>
                      <a:endParaRPr kumimoji="0" lang="nb-NO" altLang="nb-NO" sz="1800" b="0" i="0" u="none" strike="noStrike" cap="none" normalizeH="0" baseline="0" dirty="0">
                        <a:ln>
                          <a:noFill/>
                        </a:ln>
                        <a:solidFill>
                          <a:schemeClr val="tx1"/>
                        </a:solidFill>
                        <a:effectLst/>
                        <a:latin typeface="Franklin Gothic Book" panose="020B0503020102020204" pitchFamily="34" charset="0"/>
                        <a:ea typeface="MS PGothic" panose="020B0600070205080204" pitchFamily="34" charset="-128"/>
                        <a:cs typeface="Arial" panose="020B0604020202020204" pitchFamily="34" charset="0"/>
                      </a:endParaRPr>
                    </a:p>
                  </a:txBody>
                  <a:tcPr marL="95416" marR="95416" marT="45733" marB="45733" horzOverflow="overflow"/>
                </a:tc>
                <a:extLst>
                  <a:ext uri="{0D108BD9-81ED-4DB2-BD59-A6C34878D82A}">
                    <a16:rowId xmlns:a16="http://schemas.microsoft.com/office/drawing/2014/main" val="677738075"/>
                  </a:ext>
                </a:extLst>
              </a:tr>
              <a:tr h="370840">
                <a:tc>
                  <a:txBody>
                    <a:bodyPr/>
                    <a:lstStyle>
                      <a:lvl1pPr>
                        <a:lnSpc>
                          <a:spcPct val="90000"/>
                        </a:lnSpc>
                        <a:spcBef>
                          <a:spcPts val="1000"/>
                        </a:spcBef>
                        <a:buFont typeface="Arial" panose="020B0604020202020204" pitchFamily="34" charset="0"/>
                        <a:defRPr sz="2400">
                          <a:solidFill>
                            <a:schemeClr val="tx1"/>
                          </a:solidFill>
                          <a:latin typeface="Franklin Gothic Book" panose="020B050302010202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Franklin Gothic Book" panose="020B050302010202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Franklin Gothic Book" panose="020B050302010202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Franklin Gothic Book" panose="020B050302010202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Franklin Gothic Book" panose="020B050302010202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Franklin Gothic Book" panose="020B050302010202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Franklin Gothic Book" panose="020B050302010202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Franklin Gothic Book" panose="020B050302010202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Franklin Gothic Book" panose="020B05030201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altLang="nb-NO" sz="1800" u="none" strike="noStrike" cap="none" normalizeH="0" baseline="0" dirty="0">
                          <a:ln>
                            <a:noFill/>
                          </a:ln>
                          <a:effectLst/>
                        </a:rPr>
                        <a:t>Hele modulen</a:t>
                      </a:r>
                      <a:endParaRPr kumimoji="0" lang="nb-NO" altLang="nb-NO" sz="1800" b="0" i="0" u="none" strike="noStrike" cap="none" normalizeH="0" baseline="0" dirty="0">
                        <a:ln>
                          <a:noFill/>
                        </a:ln>
                        <a:solidFill>
                          <a:srgbClr val="003366"/>
                        </a:solidFill>
                        <a:effectLst/>
                        <a:latin typeface="Franklin Gothic Book" panose="020B0503020102020204" pitchFamily="34" charset="0"/>
                        <a:ea typeface="MS PGothic" panose="020B0600070205080204" pitchFamily="34" charset="-128"/>
                        <a:cs typeface="Arial" panose="020B0604020202020204" pitchFamily="34" charset="0"/>
                      </a:endParaRPr>
                    </a:p>
                  </a:txBody>
                  <a:tcPr marL="95416" marR="95416" marT="45733" marB="45733" horzOverflow="overflow"/>
                </a:tc>
                <a:tc>
                  <a:txBody>
                    <a:bodyPr/>
                    <a:lstStyle>
                      <a:lvl1pPr>
                        <a:lnSpc>
                          <a:spcPct val="90000"/>
                        </a:lnSpc>
                        <a:spcBef>
                          <a:spcPts val="1000"/>
                        </a:spcBef>
                        <a:buFont typeface="Arial" panose="020B0604020202020204" pitchFamily="34" charset="0"/>
                        <a:defRPr sz="2400">
                          <a:solidFill>
                            <a:schemeClr val="tx1"/>
                          </a:solidFill>
                          <a:latin typeface="Franklin Gothic Book" panose="020B050302010202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Franklin Gothic Book" panose="020B050302010202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Franklin Gothic Book" panose="020B050302010202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Franklin Gothic Book" panose="020B050302010202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Franklin Gothic Book" panose="020B050302010202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Franklin Gothic Book" panose="020B050302010202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Franklin Gothic Book" panose="020B050302010202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Franklin Gothic Book" panose="020B050302010202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Franklin Gothic Book" panose="020B0503020102020204" pitchFamily="34" charset="0"/>
                          <a:ea typeface="MS PGothic" panose="020B0600070205080204" pitchFamily="34" charset="-128"/>
                        </a:defRPr>
                      </a:lvl9pPr>
                    </a:lstStyle>
                    <a:p>
                      <a:pPr marL="0" marR="0" lvl="0" indent="0" algn="l" rtl="0" eaLnBrk="1" fontAlgn="base" latinLnBrk="0" hangingPunct="1">
                        <a:lnSpc>
                          <a:spcPct val="100000"/>
                        </a:lnSpc>
                        <a:spcBef>
                          <a:spcPct val="0"/>
                        </a:spcBef>
                        <a:spcAft>
                          <a:spcPct val="0"/>
                        </a:spcAft>
                        <a:buFontTx/>
                        <a:buNone/>
                      </a:pPr>
                      <a:r>
                        <a:rPr lang="nb-NO" altLang="nb-NO" sz="1800" u="none" strike="noStrike" cap="none" normalizeH="0" baseline="0" dirty="0">
                          <a:ln>
                            <a:noFill/>
                          </a:ln>
                          <a:solidFill>
                            <a:schemeClr val="tx1"/>
                          </a:solidFill>
                          <a:effectLst/>
                        </a:rPr>
                        <a:t>195</a:t>
                      </a:r>
                      <a:r>
                        <a:rPr kumimoji="0" lang="nb-NO" altLang="nb-NO" sz="1800" u="none" strike="noStrike" cap="none" normalizeH="0" baseline="0" dirty="0">
                          <a:ln>
                            <a:noFill/>
                          </a:ln>
                          <a:solidFill>
                            <a:schemeClr val="tx1"/>
                          </a:solidFill>
                          <a:effectLst/>
                        </a:rPr>
                        <a:t> minutter</a:t>
                      </a:r>
                      <a:r>
                        <a:rPr lang="nb-NO" altLang="nb-NO" sz="1800" u="none" strike="noStrike" cap="none" normalizeH="0" baseline="0" dirty="0">
                          <a:ln>
                            <a:noFill/>
                          </a:ln>
                          <a:solidFill>
                            <a:schemeClr val="tx1"/>
                          </a:solidFill>
                          <a:effectLst/>
                        </a:rPr>
                        <a:t> + utprøvingen</a:t>
                      </a:r>
                      <a:endParaRPr kumimoji="0" lang="nb-NO" altLang="nb-NO" sz="1800" b="0" i="0" u="none" strike="noStrike" cap="none" normalizeH="0" baseline="0" dirty="0">
                        <a:ln>
                          <a:noFill/>
                        </a:ln>
                        <a:solidFill>
                          <a:schemeClr val="tx1"/>
                        </a:solidFill>
                        <a:effectLst/>
                        <a:latin typeface="Franklin Gothic Book" panose="020B0503020102020204" pitchFamily="34" charset="0"/>
                        <a:ea typeface="MS PGothic" panose="020B0600070205080204" pitchFamily="34" charset="-128"/>
                        <a:cs typeface="Arial" panose="020B0604020202020204" pitchFamily="34" charset="0"/>
                      </a:endParaRPr>
                    </a:p>
                  </a:txBody>
                  <a:tcPr marL="95416" marR="95416" marT="45733" marB="45733" horzOverflow="overflow"/>
                </a:tc>
                <a:extLst>
                  <a:ext uri="{0D108BD9-81ED-4DB2-BD59-A6C34878D82A}">
                    <a16:rowId xmlns:a16="http://schemas.microsoft.com/office/drawing/2014/main" val="3318460795"/>
                  </a:ext>
                </a:extLst>
              </a:tr>
            </a:tbl>
          </a:graphicData>
        </a:graphic>
      </p:graphicFrame>
    </p:spTree>
    <p:extLst>
      <p:ext uri="{BB962C8B-B14F-4D97-AF65-F5344CB8AC3E}">
        <p14:creationId xmlns:p14="http://schemas.microsoft.com/office/powerpoint/2010/main" val="17556940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164494"/>
          </a:xfrm>
          <a:prstGeom prst="rect">
            <a:avLst/>
          </a:prstGeom>
        </p:spPr>
      </p:pic>
      <p:sp>
        <p:nvSpPr>
          <p:cNvPr id="5" name="Friform 4"/>
          <p:cNvSpPr/>
          <p:nvPr/>
        </p:nvSpPr>
        <p:spPr>
          <a:xfrm>
            <a:off x="0" y="4646813"/>
            <a:ext cx="9144000" cy="2218615"/>
          </a:xfrm>
          <a:custGeom>
            <a:avLst/>
            <a:gdLst>
              <a:gd name="connsiteX0" fmla="*/ 0 w 9144000"/>
              <a:gd name="connsiteY0" fmla="*/ 0 h 2127137"/>
              <a:gd name="connsiteX1" fmla="*/ 250879 w 9144000"/>
              <a:gd name="connsiteY1" fmla="*/ 96626 h 2127137"/>
              <a:gd name="connsiteX2" fmla="*/ 8436033 w 9144000"/>
              <a:gd name="connsiteY2" fmla="*/ 1271439 h 2127137"/>
              <a:gd name="connsiteX3" fmla="*/ 9144000 w 9144000"/>
              <a:gd name="connsiteY3" fmla="*/ 1279855 h 2127137"/>
              <a:gd name="connsiteX4" fmla="*/ 9144000 w 9144000"/>
              <a:gd name="connsiteY4" fmla="*/ 2127137 h 2127137"/>
              <a:gd name="connsiteX5" fmla="*/ 0 w 9144000"/>
              <a:gd name="connsiteY5" fmla="*/ 2127137 h 2127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0" h="2127137">
                <a:moveTo>
                  <a:pt x="0" y="0"/>
                </a:moveTo>
                <a:lnTo>
                  <a:pt x="250879" y="96626"/>
                </a:lnTo>
                <a:cubicBezTo>
                  <a:pt x="3597585" y="1368905"/>
                  <a:pt x="4572014" y="1236597"/>
                  <a:pt x="8436033" y="1271439"/>
                </a:cubicBezTo>
                <a:lnTo>
                  <a:pt x="9144000" y="1279855"/>
                </a:lnTo>
                <a:lnTo>
                  <a:pt x="9144000" y="2127137"/>
                </a:lnTo>
                <a:lnTo>
                  <a:pt x="0" y="2127137"/>
                </a:lnTo>
                <a:close/>
              </a:path>
            </a:pathLst>
          </a:cu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2000" dirty="0" err="1">
              <a:solidFill>
                <a:schemeClr val="bg1"/>
              </a:solidFill>
              <a:latin typeface="Corbel" pitchFamily="34" charset="0"/>
              <a:ea typeface="Verdana" pitchFamily="34" charset="0"/>
              <a:cs typeface="Verdana" pitchFamily="34" charset="0"/>
            </a:endParaRPr>
          </a:p>
        </p:txBody>
      </p:sp>
      <p:sp>
        <p:nvSpPr>
          <p:cNvPr id="7" name="Friform 6"/>
          <p:cNvSpPr/>
          <p:nvPr/>
        </p:nvSpPr>
        <p:spPr>
          <a:xfrm>
            <a:off x="0" y="5012575"/>
            <a:ext cx="9144000" cy="1837113"/>
          </a:xfrm>
          <a:custGeom>
            <a:avLst/>
            <a:gdLst>
              <a:gd name="connsiteX0" fmla="*/ 0 w 9144000"/>
              <a:gd name="connsiteY0" fmla="*/ 0 h 2127137"/>
              <a:gd name="connsiteX1" fmla="*/ 250879 w 9144000"/>
              <a:gd name="connsiteY1" fmla="*/ 96626 h 2127137"/>
              <a:gd name="connsiteX2" fmla="*/ 8436033 w 9144000"/>
              <a:gd name="connsiteY2" fmla="*/ 1271439 h 2127137"/>
              <a:gd name="connsiteX3" fmla="*/ 9144000 w 9144000"/>
              <a:gd name="connsiteY3" fmla="*/ 1279855 h 2127137"/>
              <a:gd name="connsiteX4" fmla="*/ 9144000 w 9144000"/>
              <a:gd name="connsiteY4" fmla="*/ 2127137 h 2127137"/>
              <a:gd name="connsiteX5" fmla="*/ 0 w 9144000"/>
              <a:gd name="connsiteY5" fmla="*/ 2127137 h 2127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0" h="2127137">
                <a:moveTo>
                  <a:pt x="0" y="0"/>
                </a:moveTo>
                <a:lnTo>
                  <a:pt x="250879" y="96626"/>
                </a:lnTo>
                <a:cubicBezTo>
                  <a:pt x="3597585" y="1368905"/>
                  <a:pt x="4572014" y="1236597"/>
                  <a:pt x="8436033" y="1271439"/>
                </a:cubicBezTo>
                <a:lnTo>
                  <a:pt x="9144000" y="1279855"/>
                </a:lnTo>
                <a:lnTo>
                  <a:pt x="9144000" y="2127137"/>
                </a:lnTo>
                <a:lnTo>
                  <a:pt x="0" y="2127137"/>
                </a:lnTo>
                <a:close/>
              </a:path>
            </a:pathLst>
          </a:custGeom>
          <a:solidFill>
            <a:srgbClr val="26416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2000" dirty="0" err="1">
              <a:solidFill>
                <a:schemeClr val="bg1"/>
              </a:solidFill>
              <a:latin typeface="Corbel" pitchFamily="34" charset="0"/>
              <a:ea typeface="Verdana" pitchFamily="34" charset="0"/>
              <a:cs typeface="Verdana" pitchFamily="34" charset="0"/>
            </a:endParaRPr>
          </a:p>
        </p:txBody>
      </p:sp>
      <p:sp>
        <p:nvSpPr>
          <p:cNvPr id="2" name="Tittel 1"/>
          <p:cNvSpPr>
            <a:spLocks noGrp="1"/>
          </p:cNvSpPr>
          <p:nvPr>
            <p:ph type="title"/>
          </p:nvPr>
        </p:nvSpPr>
        <p:spPr>
          <a:xfrm>
            <a:off x="457199" y="5954400"/>
            <a:ext cx="8229600" cy="886975"/>
          </a:xfrm>
        </p:spPr>
        <p:txBody>
          <a:bodyPr>
            <a:normAutofit fontScale="90000"/>
          </a:bodyPr>
          <a:lstStyle/>
          <a:p>
            <a:pPr algn="l"/>
            <a:r>
              <a:rPr lang="nb-NO" dirty="0">
                <a:solidFill>
                  <a:schemeClr val="bg1"/>
                </a:solidFill>
              </a:rPr>
              <a:t>A – Forarbeid</a:t>
            </a:r>
            <a:br>
              <a:rPr lang="nb-NO" dirty="0">
                <a:solidFill>
                  <a:schemeClr val="bg1"/>
                </a:solidFill>
              </a:rPr>
            </a:br>
            <a:r>
              <a:rPr lang="nb-NO" sz="1800" dirty="0">
                <a:solidFill>
                  <a:schemeClr val="bg1"/>
                </a:solidFill>
              </a:rPr>
              <a:t>40 minutter</a:t>
            </a:r>
            <a:br>
              <a:rPr lang="nb-NO" dirty="0">
                <a:solidFill>
                  <a:schemeClr val="bg1"/>
                </a:solidFill>
              </a:rPr>
            </a:br>
            <a:endParaRPr lang="nb-NO" sz="3200" dirty="0">
              <a:solidFill>
                <a:schemeClr val="bg1"/>
              </a:solidFill>
            </a:endParaRPr>
          </a:p>
        </p:txBody>
      </p:sp>
      <p:pic>
        <p:nvPicPr>
          <p:cNvPr id="8" name="Bilde 7"/>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462740" y="6271797"/>
            <a:ext cx="448118" cy="411631"/>
          </a:xfrm>
          <a:prstGeom prst="rect">
            <a:avLst/>
          </a:prstGeom>
        </p:spPr>
      </p:pic>
    </p:spTree>
    <p:extLst>
      <p:ext uri="{BB962C8B-B14F-4D97-AF65-F5344CB8AC3E}">
        <p14:creationId xmlns:p14="http://schemas.microsoft.com/office/powerpoint/2010/main" val="13856175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57200" y="344157"/>
            <a:ext cx="8229600" cy="651265"/>
          </a:xfrm>
        </p:spPr>
        <p:txBody>
          <a:bodyPr>
            <a:normAutofit/>
          </a:bodyPr>
          <a:lstStyle/>
          <a:p>
            <a:r>
              <a:rPr lang="nb-NO" dirty="0"/>
              <a:t>Individuelt arbeid</a:t>
            </a:r>
          </a:p>
        </p:txBody>
      </p:sp>
      <p:sp>
        <p:nvSpPr>
          <p:cNvPr id="3" name="Plassholder for innhold 2"/>
          <p:cNvSpPr>
            <a:spLocks noGrp="1"/>
          </p:cNvSpPr>
          <p:nvPr>
            <p:ph idx="1"/>
          </p:nvPr>
        </p:nvSpPr>
        <p:spPr>
          <a:xfrm>
            <a:off x="523103" y="1118637"/>
            <a:ext cx="8229600" cy="5086671"/>
          </a:xfrm>
        </p:spPr>
        <p:txBody>
          <a:bodyPr vert="horz" lIns="91440" tIns="45720" rIns="91440" bIns="45720" rtlCol="0" anchor="t">
            <a:normAutofit fontScale="25000" lnSpcReduction="20000"/>
          </a:bodyPr>
          <a:lstStyle/>
          <a:p>
            <a:pPr marL="0" indent="0">
              <a:buNone/>
            </a:pPr>
            <a:endParaRPr lang="nb-NO" sz="2000" dirty="0">
              <a:latin typeface="Woodford Bourne"/>
            </a:endParaRPr>
          </a:p>
          <a:p>
            <a:pPr marL="0" indent="0">
              <a:buNone/>
            </a:pPr>
            <a:r>
              <a:rPr lang="nb-NO" sz="8000" dirty="0"/>
              <a:t>Les artikkelen Intensiv opplæring i matematikk (</a:t>
            </a:r>
            <a:r>
              <a:rPr lang="nb-NO" sz="8000" dirty="0" err="1"/>
              <a:t>pdf</a:t>
            </a:r>
            <a:r>
              <a:rPr lang="nb-NO" sz="8000" dirty="0"/>
              <a:t>)</a:t>
            </a:r>
          </a:p>
          <a:p>
            <a:pPr marL="0" indent="0">
              <a:buNone/>
            </a:pPr>
            <a:endParaRPr lang="nb-NO" sz="8000" dirty="0"/>
          </a:p>
          <a:p>
            <a:pPr marL="0" indent="0">
              <a:buNone/>
            </a:pPr>
            <a:r>
              <a:rPr lang="nb-NO" sz="8000" dirty="0"/>
              <a:t>Vær oppmerksom på at hver av de fire fasene er vesentlige </a:t>
            </a:r>
            <a:r>
              <a:rPr lang="nb-NO" sz="8000" i="1" dirty="0"/>
              <a:t>komponenter i en sammenhengende prosess</a:t>
            </a:r>
            <a:r>
              <a:rPr lang="nb-NO" sz="8000" dirty="0"/>
              <a:t>: Det matematiske problemet man velger å arbeide med i den laborative fasen, må eleven videreføre og gjenskape i den representerende og abstraherende fasen slik at det danner en helhet. Ved en gjennomtenkt </a:t>
            </a:r>
            <a:r>
              <a:rPr lang="nb-NO" sz="8000" i="1" dirty="0"/>
              <a:t>rød tråd</a:t>
            </a:r>
            <a:r>
              <a:rPr lang="nb-NO" sz="8000" dirty="0"/>
              <a:t> legger man til rette for læringsprosesser som er gjennomgående for elevens arbeid i de fire fasene. </a:t>
            </a:r>
          </a:p>
          <a:p>
            <a:pPr marL="0" indent="0">
              <a:buNone/>
            </a:pPr>
            <a:endParaRPr lang="nb-NO" sz="8000" dirty="0"/>
          </a:p>
          <a:p>
            <a:pPr marL="0" indent="0">
              <a:buNone/>
            </a:pPr>
            <a:r>
              <a:rPr lang="nb-NO" sz="8000" dirty="0"/>
              <a:t>Ta utgangspunkt i dokumentet Planleggingsskjema for Intensiv opplæring.</a:t>
            </a:r>
          </a:p>
          <a:p>
            <a:pPr lvl="0"/>
            <a:r>
              <a:rPr lang="nb-NO" sz="8000" dirty="0"/>
              <a:t>Studer det ferdig utfylte planleggingsskjemaet hvor man jobber med tall i området 0 - 50. </a:t>
            </a:r>
          </a:p>
          <a:p>
            <a:pPr lvl="0"/>
            <a:r>
              <a:rPr lang="nb-NO" sz="8000" dirty="0"/>
              <a:t>Fullfør deretter det påbegynte skjemaet. Hva tenker du kan gjøres i de andre fasene slik at eleven jobber med det samme problemet gjennom ulike representasjoner og samtidig sikrer sammenheng i arbeidet?</a:t>
            </a:r>
          </a:p>
          <a:p>
            <a:pPr marL="0" lvl="0" indent="0">
              <a:buNone/>
            </a:pPr>
            <a:endParaRPr lang="nb-NO" sz="8000" dirty="0"/>
          </a:p>
          <a:p>
            <a:pPr>
              <a:buNone/>
            </a:pPr>
            <a:r>
              <a:rPr lang="no" sz="8000" dirty="0"/>
              <a:t>Noter dine tanker, idéer og spørsmål fra forareidet og ta med notatet inn i</a:t>
            </a:r>
          </a:p>
          <a:p>
            <a:pPr>
              <a:buNone/>
            </a:pPr>
            <a:r>
              <a:rPr lang="no" sz="8000" dirty="0"/>
              <a:t>del B-Samarbeid.</a:t>
            </a:r>
            <a:endParaRPr lang="nb-NO" sz="8000" dirty="0"/>
          </a:p>
          <a:p>
            <a:pPr marL="0" indent="0">
              <a:buNone/>
            </a:pPr>
            <a:endParaRPr lang="nb-NO" sz="9600" i="1" dirty="0">
              <a:latin typeface="Woodford Bourne"/>
            </a:endParaRPr>
          </a:p>
          <a:p>
            <a:pPr marL="0" indent="0">
              <a:buNone/>
            </a:pPr>
            <a:endParaRPr lang="nb-NO" sz="2000" i="1" dirty="0"/>
          </a:p>
          <a:p>
            <a:pPr marL="0" indent="0">
              <a:buNone/>
            </a:pPr>
            <a:endParaRPr lang="nb-NO" sz="2000" i="1" dirty="0"/>
          </a:p>
          <a:p>
            <a:pPr marL="0" indent="0">
              <a:buNone/>
            </a:pPr>
            <a:endParaRPr lang="nb-NO" dirty="0"/>
          </a:p>
        </p:txBody>
      </p:sp>
    </p:spTree>
    <p:extLst>
      <p:ext uri="{BB962C8B-B14F-4D97-AF65-F5344CB8AC3E}">
        <p14:creationId xmlns:p14="http://schemas.microsoft.com/office/powerpoint/2010/main" val="40702409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972629"/>
          </a:xfrm>
          <a:prstGeom prst="rect">
            <a:avLst/>
          </a:prstGeom>
        </p:spPr>
      </p:pic>
      <p:sp>
        <p:nvSpPr>
          <p:cNvPr id="5" name="Friform 4"/>
          <p:cNvSpPr/>
          <p:nvPr/>
        </p:nvSpPr>
        <p:spPr>
          <a:xfrm>
            <a:off x="0" y="4646813"/>
            <a:ext cx="9144000" cy="2218615"/>
          </a:xfrm>
          <a:custGeom>
            <a:avLst/>
            <a:gdLst>
              <a:gd name="connsiteX0" fmla="*/ 0 w 9144000"/>
              <a:gd name="connsiteY0" fmla="*/ 0 h 2127137"/>
              <a:gd name="connsiteX1" fmla="*/ 250879 w 9144000"/>
              <a:gd name="connsiteY1" fmla="*/ 96626 h 2127137"/>
              <a:gd name="connsiteX2" fmla="*/ 8436033 w 9144000"/>
              <a:gd name="connsiteY2" fmla="*/ 1271439 h 2127137"/>
              <a:gd name="connsiteX3" fmla="*/ 9144000 w 9144000"/>
              <a:gd name="connsiteY3" fmla="*/ 1279855 h 2127137"/>
              <a:gd name="connsiteX4" fmla="*/ 9144000 w 9144000"/>
              <a:gd name="connsiteY4" fmla="*/ 2127137 h 2127137"/>
              <a:gd name="connsiteX5" fmla="*/ 0 w 9144000"/>
              <a:gd name="connsiteY5" fmla="*/ 2127137 h 2127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0" h="2127137">
                <a:moveTo>
                  <a:pt x="0" y="0"/>
                </a:moveTo>
                <a:lnTo>
                  <a:pt x="250879" y="96626"/>
                </a:lnTo>
                <a:cubicBezTo>
                  <a:pt x="3597585" y="1368905"/>
                  <a:pt x="4572014" y="1236597"/>
                  <a:pt x="8436033" y="1271439"/>
                </a:cubicBezTo>
                <a:lnTo>
                  <a:pt x="9144000" y="1279855"/>
                </a:lnTo>
                <a:lnTo>
                  <a:pt x="9144000" y="2127137"/>
                </a:lnTo>
                <a:lnTo>
                  <a:pt x="0" y="2127137"/>
                </a:lnTo>
                <a:close/>
              </a:path>
            </a:pathLst>
          </a:cu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2000" dirty="0" err="1">
              <a:solidFill>
                <a:schemeClr val="bg1"/>
              </a:solidFill>
              <a:latin typeface="Corbel" pitchFamily="34" charset="0"/>
              <a:ea typeface="Verdana" pitchFamily="34" charset="0"/>
              <a:cs typeface="Verdana" pitchFamily="34" charset="0"/>
            </a:endParaRPr>
          </a:p>
        </p:txBody>
      </p:sp>
      <p:sp>
        <p:nvSpPr>
          <p:cNvPr id="7" name="Friform 6"/>
          <p:cNvSpPr/>
          <p:nvPr/>
        </p:nvSpPr>
        <p:spPr>
          <a:xfrm>
            <a:off x="0" y="5012575"/>
            <a:ext cx="9144000" cy="1837113"/>
          </a:xfrm>
          <a:custGeom>
            <a:avLst/>
            <a:gdLst>
              <a:gd name="connsiteX0" fmla="*/ 0 w 9144000"/>
              <a:gd name="connsiteY0" fmla="*/ 0 h 2127137"/>
              <a:gd name="connsiteX1" fmla="*/ 250879 w 9144000"/>
              <a:gd name="connsiteY1" fmla="*/ 96626 h 2127137"/>
              <a:gd name="connsiteX2" fmla="*/ 8436033 w 9144000"/>
              <a:gd name="connsiteY2" fmla="*/ 1271439 h 2127137"/>
              <a:gd name="connsiteX3" fmla="*/ 9144000 w 9144000"/>
              <a:gd name="connsiteY3" fmla="*/ 1279855 h 2127137"/>
              <a:gd name="connsiteX4" fmla="*/ 9144000 w 9144000"/>
              <a:gd name="connsiteY4" fmla="*/ 2127137 h 2127137"/>
              <a:gd name="connsiteX5" fmla="*/ 0 w 9144000"/>
              <a:gd name="connsiteY5" fmla="*/ 2127137 h 2127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0" h="2127137">
                <a:moveTo>
                  <a:pt x="0" y="0"/>
                </a:moveTo>
                <a:lnTo>
                  <a:pt x="250879" y="96626"/>
                </a:lnTo>
                <a:cubicBezTo>
                  <a:pt x="3597585" y="1368905"/>
                  <a:pt x="4572014" y="1236597"/>
                  <a:pt x="8436033" y="1271439"/>
                </a:cubicBezTo>
                <a:lnTo>
                  <a:pt x="9144000" y="1279855"/>
                </a:lnTo>
                <a:lnTo>
                  <a:pt x="9144000" y="2127137"/>
                </a:lnTo>
                <a:lnTo>
                  <a:pt x="0" y="2127137"/>
                </a:lnTo>
                <a:close/>
              </a:path>
            </a:pathLst>
          </a:custGeom>
          <a:solidFill>
            <a:srgbClr val="26416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2000" dirty="0" err="1">
              <a:solidFill>
                <a:schemeClr val="bg1"/>
              </a:solidFill>
              <a:latin typeface="Corbel" pitchFamily="34" charset="0"/>
              <a:ea typeface="Verdana" pitchFamily="34" charset="0"/>
              <a:cs typeface="Verdana" pitchFamily="34" charset="0"/>
            </a:endParaRPr>
          </a:p>
        </p:txBody>
      </p:sp>
      <p:sp>
        <p:nvSpPr>
          <p:cNvPr id="2" name="Tittel 1"/>
          <p:cNvSpPr>
            <a:spLocks noGrp="1"/>
          </p:cNvSpPr>
          <p:nvPr>
            <p:ph type="title"/>
          </p:nvPr>
        </p:nvSpPr>
        <p:spPr>
          <a:xfrm>
            <a:off x="457199" y="5954400"/>
            <a:ext cx="8229600" cy="886975"/>
          </a:xfrm>
        </p:spPr>
        <p:txBody>
          <a:bodyPr>
            <a:normAutofit fontScale="90000"/>
          </a:bodyPr>
          <a:lstStyle/>
          <a:p>
            <a:pPr algn="l"/>
            <a:r>
              <a:rPr lang="nb-NO" dirty="0">
                <a:solidFill>
                  <a:schemeClr val="bg1"/>
                </a:solidFill>
              </a:rPr>
              <a:t>B – Samarbeid</a:t>
            </a:r>
            <a:br>
              <a:rPr lang="nb-NO" dirty="0">
                <a:solidFill>
                  <a:schemeClr val="bg1"/>
                </a:solidFill>
              </a:rPr>
            </a:br>
            <a:r>
              <a:rPr lang="nb-NO" sz="1800" dirty="0">
                <a:solidFill>
                  <a:schemeClr val="bg1"/>
                </a:solidFill>
              </a:rPr>
              <a:t>90 minutter</a:t>
            </a:r>
            <a:br>
              <a:rPr lang="nb-NO" dirty="0">
                <a:solidFill>
                  <a:schemeClr val="bg1"/>
                </a:solidFill>
              </a:rPr>
            </a:br>
            <a:endParaRPr lang="nb-NO" sz="3200" dirty="0">
              <a:solidFill>
                <a:schemeClr val="bg1"/>
              </a:solidFill>
            </a:endParaRPr>
          </a:p>
        </p:txBody>
      </p:sp>
      <p:pic>
        <p:nvPicPr>
          <p:cNvPr id="8" name="Bilde 7"/>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462740" y="6271797"/>
            <a:ext cx="448118" cy="411631"/>
          </a:xfrm>
          <a:prstGeom prst="rect">
            <a:avLst/>
          </a:prstGeom>
        </p:spPr>
      </p:pic>
    </p:spTree>
    <p:extLst>
      <p:ext uri="{BB962C8B-B14F-4D97-AF65-F5344CB8AC3E}">
        <p14:creationId xmlns:p14="http://schemas.microsoft.com/office/powerpoint/2010/main" val="19984455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ltLang="nb-NO" dirty="0"/>
              <a:t>Tidsplan for denne økta</a:t>
            </a:r>
            <a:endParaRPr lang="nb-NO" dirty="0"/>
          </a:p>
        </p:txBody>
      </p:sp>
      <p:graphicFrame>
        <p:nvGraphicFramePr>
          <p:cNvPr id="4" name="Plassholder for innhold 3"/>
          <p:cNvGraphicFramePr>
            <a:graphicFrameLocks noGrp="1"/>
          </p:cNvGraphicFramePr>
          <p:nvPr>
            <p:ph idx="1"/>
            <p:extLst>
              <p:ext uri="{D42A27DB-BD31-4B8C-83A1-F6EECF244321}">
                <p14:modId xmlns:p14="http://schemas.microsoft.com/office/powerpoint/2010/main" val="351228273"/>
              </p:ext>
            </p:extLst>
          </p:nvPr>
        </p:nvGraphicFramePr>
        <p:xfrm>
          <a:off x="457200" y="2001838"/>
          <a:ext cx="8229600" cy="185420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556995033"/>
                    </a:ext>
                  </a:extLst>
                </a:gridCol>
                <a:gridCol w="4114800">
                  <a:extLst>
                    <a:ext uri="{9D8B030D-6E8A-4147-A177-3AD203B41FA5}">
                      <a16:colId xmlns:a16="http://schemas.microsoft.com/office/drawing/2014/main" val="1581318794"/>
                    </a:ext>
                  </a:extLst>
                </a:gridCol>
              </a:tblGrid>
              <a:tr h="370840">
                <a:tc>
                  <a:txBody>
                    <a:bodyPr/>
                    <a:lstStyle>
                      <a:lvl1pPr>
                        <a:lnSpc>
                          <a:spcPct val="90000"/>
                        </a:lnSpc>
                        <a:spcBef>
                          <a:spcPts val="1000"/>
                        </a:spcBef>
                        <a:buFont typeface="Arial" panose="020B0604020202020204" pitchFamily="34" charset="0"/>
                        <a:defRPr sz="2400">
                          <a:solidFill>
                            <a:schemeClr val="tx1"/>
                          </a:solidFill>
                          <a:latin typeface="Franklin Gothic Book" panose="020B050302010202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Franklin Gothic Book" panose="020B050302010202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Franklin Gothic Book" panose="020B050302010202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Franklin Gothic Book" panose="020B050302010202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Franklin Gothic Book" panose="020B050302010202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Franklin Gothic Book" panose="020B050302010202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Franklin Gothic Book" panose="020B050302010202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Franklin Gothic Book" panose="020B050302010202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Franklin Gothic Book" panose="020B05030201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altLang="nb-NO" sz="1800" u="none" strike="noStrike" cap="none" normalizeH="0" baseline="0" dirty="0">
                          <a:ln>
                            <a:noFill/>
                          </a:ln>
                          <a:solidFill>
                            <a:schemeClr val="bg1"/>
                          </a:solidFill>
                          <a:effectLst/>
                        </a:rPr>
                        <a:t>Aktivitet</a:t>
                      </a:r>
                      <a:endParaRPr kumimoji="0" lang="nb-NO" altLang="nb-NO" sz="1800" b="1" i="0" u="none" strike="noStrike" cap="none" normalizeH="0" baseline="0" dirty="0">
                        <a:ln>
                          <a:noFill/>
                        </a:ln>
                        <a:solidFill>
                          <a:schemeClr val="bg1"/>
                        </a:solidFill>
                        <a:effectLst/>
                        <a:latin typeface="Franklin Gothic Book" panose="020B0503020102020204" pitchFamily="34" charset="0"/>
                        <a:ea typeface="MS PGothic" panose="020B0600070205080204" pitchFamily="34" charset="-128"/>
                        <a:cs typeface="Arial" panose="020B0604020202020204" pitchFamily="34" charset="0"/>
                      </a:endParaRPr>
                    </a:p>
                  </a:txBody>
                  <a:tcPr marL="95416" marR="95416" marT="45714" marB="45714" horzOverflow="overflow"/>
                </a:tc>
                <a:tc>
                  <a:txBody>
                    <a:bodyPr/>
                    <a:lstStyle>
                      <a:lvl1pPr>
                        <a:lnSpc>
                          <a:spcPct val="90000"/>
                        </a:lnSpc>
                        <a:spcBef>
                          <a:spcPts val="1000"/>
                        </a:spcBef>
                        <a:buFont typeface="Arial" panose="020B0604020202020204" pitchFamily="34" charset="0"/>
                        <a:defRPr sz="2400">
                          <a:solidFill>
                            <a:schemeClr val="tx1"/>
                          </a:solidFill>
                          <a:latin typeface="Franklin Gothic Book" panose="020B050302010202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Franklin Gothic Book" panose="020B050302010202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Franklin Gothic Book" panose="020B050302010202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Franklin Gothic Book" panose="020B050302010202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Franklin Gothic Book" panose="020B050302010202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Franklin Gothic Book" panose="020B050302010202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Franklin Gothic Book" panose="020B050302010202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Franklin Gothic Book" panose="020B050302010202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Franklin Gothic Book" panose="020B05030201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altLang="nb-NO" sz="1800" u="none" strike="noStrike" cap="none" normalizeH="0" baseline="0" dirty="0">
                          <a:ln>
                            <a:noFill/>
                          </a:ln>
                          <a:solidFill>
                            <a:schemeClr val="bg1"/>
                          </a:solidFill>
                          <a:effectLst/>
                        </a:rPr>
                        <a:t>Anbefalt tidsbruk</a:t>
                      </a:r>
                      <a:endParaRPr kumimoji="0" lang="nb-NO" altLang="nb-NO" sz="1800" b="1" i="0" u="none" strike="noStrike" cap="none" normalizeH="0" baseline="0" dirty="0">
                        <a:ln>
                          <a:noFill/>
                        </a:ln>
                        <a:solidFill>
                          <a:schemeClr val="bg1"/>
                        </a:solidFill>
                        <a:effectLst/>
                        <a:latin typeface="Franklin Gothic Book" panose="020B0503020102020204" pitchFamily="34" charset="0"/>
                        <a:ea typeface="MS PGothic" panose="020B0600070205080204" pitchFamily="34" charset="-128"/>
                        <a:cs typeface="Arial" panose="020B0604020202020204" pitchFamily="34" charset="0"/>
                      </a:endParaRPr>
                    </a:p>
                  </a:txBody>
                  <a:tcPr marL="95416" marR="95416" marT="45714" marB="45714" horzOverflow="overflow"/>
                </a:tc>
                <a:extLst>
                  <a:ext uri="{0D108BD9-81ED-4DB2-BD59-A6C34878D82A}">
                    <a16:rowId xmlns:a16="http://schemas.microsoft.com/office/drawing/2014/main" val="524244529"/>
                  </a:ext>
                </a:extLst>
              </a:tr>
              <a:tr h="370840">
                <a:tc>
                  <a:txBody>
                    <a:bodyPr/>
                    <a:lstStyle>
                      <a:lvl1pPr>
                        <a:lnSpc>
                          <a:spcPct val="90000"/>
                        </a:lnSpc>
                        <a:spcBef>
                          <a:spcPts val="1000"/>
                        </a:spcBef>
                        <a:buFont typeface="Arial" panose="020B0604020202020204" pitchFamily="34" charset="0"/>
                        <a:defRPr sz="2400">
                          <a:solidFill>
                            <a:schemeClr val="tx1"/>
                          </a:solidFill>
                          <a:latin typeface="Franklin Gothic Book" panose="020B050302010202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Franklin Gothic Book" panose="020B050302010202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Franklin Gothic Book" panose="020B050302010202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Franklin Gothic Book" panose="020B050302010202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Franklin Gothic Book" panose="020B050302010202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Franklin Gothic Book" panose="020B050302010202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Franklin Gothic Book" panose="020B050302010202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Franklin Gothic Book" panose="020B050302010202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Franklin Gothic Book" panose="020B0503020102020204" pitchFamily="34" charset="0"/>
                          <a:ea typeface="MS PGothic" panose="020B0600070205080204" pitchFamily="34" charset="-128"/>
                        </a:defRPr>
                      </a:lvl9pPr>
                    </a:lstStyle>
                    <a:p>
                      <a:pPr marL="0" marR="0" lvl="0" indent="0" algn="l" rtl="0" eaLnBrk="1" fontAlgn="base" latinLnBrk="0" hangingPunct="1">
                        <a:lnSpc>
                          <a:spcPct val="100000"/>
                        </a:lnSpc>
                        <a:spcBef>
                          <a:spcPct val="0"/>
                        </a:spcBef>
                        <a:spcAft>
                          <a:spcPct val="0"/>
                        </a:spcAft>
                        <a:buFontTx/>
                        <a:buNone/>
                      </a:pPr>
                      <a:r>
                        <a:rPr kumimoji="0" lang="nb-NO" altLang="nb-NO" sz="1800" u="none" strike="noStrike" cap="none" normalizeH="0" baseline="0" dirty="0">
                          <a:ln>
                            <a:noFill/>
                          </a:ln>
                          <a:effectLst/>
                        </a:rPr>
                        <a:t>Oppsummering </a:t>
                      </a:r>
                      <a:r>
                        <a:rPr lang="nb-NO" altLang="nb-NO" sz="1800" u="none" strike="noStrike" cap="none" normalizeH="0" baseline="0" dirty="0">
                          <a:ln>
                            <a:noFill/>
                          </a:ln>
                          <a:effectLst/>
                        </a:rPr>
                        <a:t>knyttet til A</a:t>
                      </a:r>
                      <a:r>
                        <a:rPr kumimoji="0" lang="nb-NO" altLang="nb-NO" sz="1800" u="none" strike="noStrike" cap="none" normalizeH="0" baseline="0" dirty="0">
                          <a:ln>
                            <a:noFill/>
                          </a:ln>
                          <a:effectLst/>
                        </a:rPr>
                        <a:t> - Forarbeid</a:t>
                      </a:r>
                      <a:endParaRPr kumimoji="0" lang="nb-NO" altLang="nb-NO" sz="1800" b="0" i="1" u="none" strike="noStrike" cap="none" normalizeH="0" baseline="0" dirty="0">
                        <a:ln>
                          <a:noFill/>
                        </a:ln>
                        <a:solidFill>
                          <a:srgbClr val="003366"/>
                        </a:solidFill>
                        <a:effectLst/>
                        <a:latin typeface="Franklin Gothic Book" panose="020B0503020102020204" pitchFamily="34" charset="0"/>
                        <a:ea typeface="MS PGothic" panose="020B0600070205080204" pitchFamily="34" charset="-128"/>
                        <a:cs typeface="Arial" panose="020B0604020202020204" pitchFamily="34" charset="0"/>
                      </a:endParaRPr>
                    </a:p>
                  </a:txBody>
                  <a:tcPr marL="95416" marR="95416" marT="45714" marB="45714" horzOverflow="overflow"/>
                </a:tc>
                <a:tc>
                  <a:txBody>
                    <a:bodyPr/>
                    <a:lstStyle>
                      <a:lvl1pPr>
                        <a:lnSpc>
                          <a:spcPct val="90000"/>
                        </a:lnSpc>
                        <a:spcBef>
                          <a:spcPts val="1000"/>
                        </a:spcBef>
                        <a:buFont typeface="Arial" panose="020B0604020202020204" pitchFamily="34" charset="0"/>
                        <a:defRPr sz="2400">
                          <a:solidFill>
                            <a:schemeClr val="tx1"/>
                          </a:solidFill>
                          <a:latin typeface="Franklin Gothic Book" panose="020B050302010202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Franklin Gothic Book" panose="020B050302010202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Franklin Gothic Book" panose="020B050302010202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Franklin Gothic Book" panose="020B050302010202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Franklin Gothic Book" panose="020B050302010202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Franklin Gothic Book" panose="020B050302010202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Franklin Gothic Book" panose="020B050302010202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Franklin Gothic Book" panose="020B050302010202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Franklin Gothic Book" panose="020B05030201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altLang="nb-NO" sz="1800" u="none" strike="noStrike" cap="none" normalizeH="0" baseline="0" dirty="0">
                          <a:ln>
                            <a:noFill/>
                          </a:ln>
                          <a:solidFill>
                            <a:schemeClr val="tx1"/>
                          </a:solidFill>
                          <a:effectLst/>
                        </a:rPr>
                        <a:t>10 minutter</a:t>
                      </a:r>
                      <a:endParaRPr kumimoji="0" lang="nb-NO" altLang="nb-NO" sz="1800" b="0" i="0" u="none" strike="noStrike" cap="none" normalizeH="0" baseline="0" dirty="0">
                        <a:ln>
                          <a:noFill/>
                        </a:ln>
                        <a:solidFill>
                          <a:schemeClr val="tx1"/>
                        </a:solidFill>
                        <a:effectLst/>
                        <a:latin typeface="Franklin Gothic Book" panose="020B0503020102020204" pitchFamily="34" charset="0"/>
                        <a:ea typeface="MS PGothic" panose="020B0600070205080204" pitchFamily="34" charset="-128"/>
                        <a:cs typeface="Arial" panose="020B0604020202020204" pitchFamily="34" charset="0"/>
                      </a:endParaRPr>
                    </a:p>
                  </a:txBody>
                  <a:tcPr marL="95416" marR="95416" marT="45714" marB="45714" horzOverflow="overflow"/>
                </a:tc>
                <a:extLst>
                  <a:ext uri="{0D108BD9-81ED-4DB2-BD59-A6C34878D82A}">
                    <a16:rowId xmlns:a16="http://schemas.microsoft.com/office/drawing/2014/main" val="2375133579"/>
                  </a:ext>
                </a:extLst>
              </a:tr>
              <a:tr h="370840">
                <a:tc>
                  <a:txBody>
                    <a:bodyPr/>
                    <a:lstStyle>
                      <a:lvl1pPr>
                        <a:lnSpc>
                          <a:spcPct val="90000"/>
                        </a:lnSpc>
                        <a:spcBef>
                          <a:spcPts val="1000"/>
                        </a:spcBef>
                        <a:buFont typeface="Arial" panose="020B0604020202020204" pitchFamily="34" charset="0"/>
                        <a:defRPr sz="2400">
                          <a:solidFill>
                            <a:schemeClr val="tx1"/>
                          </a:solidFill>
                          <a:latin typeface="Franklin Gothic Book" panose="020B050302010202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Franklin Gothic Book" panose="020B050302010202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Franklin Gothic Book" panose="020B050302010202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Franklin Gothic Book" panose="020B050302010202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Franklin Gothic Book" panose="020B050302010202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Franklin Gothic Book" panose="020B050302010202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Franklin Gothic Book" panose="020B050302010202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Franklin Gothic Book" panose="020B050302010202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Franklin Gothic Book" panose="020B05030201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altLang="nb-NO" sz="1800" u="none" strike="noStrike" cap="none" normalizeH="0" baseline="0" dirty="0">
                          <a:ln>
                            <a:noFill/>
                          </a:ln>
                          <a:solidFill>
                            <a:schemeClr val="tx1"/>
                          </a:solidFill>
                          <a:effectLst/>
                        </a:rPr>
                        <a:t>Plakatrunde</a:t>
                      </a:r>
                      <a:endParaRPr kumimoji="0" lang="nb-NO" altLang="nb-NO" sz="1800" b="0" i="1" u="none" strike="noStrike" cap="none" normalizeH="0" baseline="0" dirty="0">
                        <a:ln>
                          <a:noFill/>
                        </a:ln>
                        <a:solidFill>
                          <a:schemeClr val="tx1"/>
                        </a:solidFill>
                        <a:effectLst/>
                        <a:latin typeface="Franklin Gothic Book" panose="020B0503020102020204" pitchFamily="34" charset="0"/>
                        <a:ea typeface="MS PGothic" panose="020B0600070205080204" pitchFamily="34" charset="-128"/>
                        <a:cs typeface="Arial" panose="020B0604020202020204" pitchFamily="34" charset="0"/>
                      </a:endParaRPr>
                    </a:p>
                  </a:txBody>
                  <a:tcPr marL="95416" marR="95416" marT="45714" marB="45714" horzOverflow="overflow"/>
                </a:tc>
                <a:tc>
                  <a:txBody>
                    <a:bodyPr/>
                    <a:lstStyle>
                      <a:lvl1pPr>
                        <a:lnSpc>
                          <a:spcPct val="90000"/>
                        </a:lnSpc>
                        <a:spcBef>
                          <a:spcPts val="1000"/>
                        </a:spcBef>
                        <a:buFont typeface="Arial" panose="020B0604020202020204" pitchFamily="34" charset="0"/>
                        <a:defRPr sz="2400">
                          <a:solidFill>
                            <a:schemeClr val="tx1"/>
                          </a:solidFill>
                          <a:latin typeface="Franklin Gothic Book" panose="020B050302010202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Franklin Gothic Book" panose="020B050302010202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Franklin Gothic Book" panose="020B050302010202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Franklin Gothic Book" panose="020B050302010202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Franklin Gothic Book" panose="020B050302010202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Franklin Gothic Book" panose="020B050302010202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Franklin Gothic Book" panose="020B050302010202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Franklin Gothic Book" panose="020B050302010202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Franklin Gothic Book" panose="020B05030201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altLang="nb-NO" sz="1800" u="none" strike="noStrike" cap="none" normalizeH="0" baseline="0" dirty="0">
                          <a:ln>
                            <a:noFill/>
                          </a:ln>
                          <a:solidFill>
                            <a:schemeClr val="tx1"/>
                          </a:solidFill>
                          <a:effectLst/>
                        </a:rPr>
                        <a:t>40 minutter</a:t>
                      </a:r>
                      <a:endParaRPr kumimoji="0" lang="nb-NO" altLang="nb-NO" sz="1800" b="0" i="0" u="none" strike="noStrike" cap="none" normalizeH="0" baseline="0" dirty="0">
                        <a:ln>
                          <a:noFill/>
                        </a:ln>
                        <a:solidFill>
                          <a:schemeClr val="tx1"/>
                        </a:solidFill>
                        <a:effectLst/>
                        <a:latin typeface="Franklin Gothic Book" panose="020B0503020102020204" pitchFamily="34" charset="0"/>
                        <a:ea typeface="MS PGothic" panose="020B0600070205080204" pitchFamily="34" charset="-128"/>
                        <a:cs typeface="Arial" panose="020B0604020202020204" pitchFamily="34" charset="0"/>
                      </a:endParaRPr>
                    </a:p>
                  </a:txBody>
                  <a:tcPr marL="95416" marR="95416" marT="45714" marB="45714" horzOverflow="overflow"/>
                </a:tc>
                <a:extLst>
                  <a:ext uri="{0D108BD9-81ED-4DB2-BD59-A6C34878D82A}">
                    <a16:rowId xmlns:a16="http://schemas.microsoft.com/office/drawing/2014/main" val="836239917"/>
                  </a:ext>
                </a:extLst>
              </a:tr>
              <a:tr h="370840">
                <a:tc>
                  <a:txBody>
                    <a:bodyPr/>
                    <a:lstStyle>
                      <a:lvl1pPr>
                        <a:lnSpc>
                          <a:spcPct val="90000"/>
                        </a:lnSpc>
                        <a:spcBef>
                          <a:spcPts val="1000"/>
                        </a:spcBef>
                        <a:buFont typeface="Arial" panose="020B0604020202020204" pitchFamily="34" charset="0"/>
                        <a:defRPr sz="2400">
                          <a:solidFill>
                            <a:schemeClr val="tx1"/>
                          </a:solidFill>
                          <a:latin typeface="Franklin Gothic Book" panose="020B050302010202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Franklin Gothic Book" panose="020B050302010202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Franklin Gothic Book" panose="020B050302010202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Franklin Gothic Book" panose="020B050302010202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Franklin Gothic Book" panose="020B050302010202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Franklin Gothic Book" panose="020B050302010202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Franklin Gothic Book" panose="020B050302010202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Franklin Gothic Book" panose="020B050302010202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Franklin Gothic Book" panose="020B05030201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altLang="nb-NO" sz="1800" u="none" strike="noStrike" cap="none" normalizeH="0" baseline="0" dirty="0">
                          <a:ln>
                            <a:noFill/>
                          </a:ln>
                          <a:solidFill>
                            <a:schemeClr val="tx1"/>
                          </a:solidFill>
                          <a:effectLst/>
                        </a:rPr>
                        <a:t>Forberede utprøving</a:t>
                      </a:r>
                      <a:endParaRPr kumimoji="0" lang="nb-NO" altLang="nb-NO" sz="1800" b="0" i="0" u="none" strike="noStrike" cap="none" normalizeH="0" baseline="0" dirty="0">
                        <a:ln>
                          <a:noFill/>
                        </a:ln>
                        <a:solidFill>
                          <a:schemeClr val="tx1"/>
                        </a:solidFill>
                        <a:effectLst/>
                        <a:latin typeface="Franklin Gothic Book" panose="020B0503020102020204" pitchFamily="34" charset="0"/>
                        <a:ea typeface="MS PGothic" panose="020B0600070205080204" pitchFamily="34" charset="-128"/>
                        <a:cs typeface="Arial" panose="020B0604020202020204" pitchFamily="34" charset="0"/>
                      </a:endParaRPr>
                    </a:p>
                  </a:txBody>
                  <a:tcPr marL="95416" marR="95416" marT="45714" marB="45714" horzOverflow="overflow"/>
                </a:tc>
                <a:tc>
                  <a:txBody>
                    <a:bodyPr/>
                    <a:lstStyle>
                      <a:lvl1pPr>
                        <a:lnSpc>
                          <a:spcPct val="90000"/>
                        </a:lnSpc>
                        <a:spcBef>
                          <a:spcPts val="1000"/>
                        </a:spcBef>
                        <a:buFont typeface="Arial" panose="020B0604020202020204" pitchFamily="34" charset="0"/>
                        <a:defRPr sz="2400">
                          <a:solidFill>
                            <a:schemeClr val="tx1"/>
                          </a:solidFill>
                          <a:latin typeface="Franklin Gothic Book" panose="020B050302010202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Franklin Gothic Book" panose="020B050302010202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Franklin Gothic Book" panose="020B050302010202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Franklin Gothic Book" panose="020B050302010202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Franklin Gothic Book" panose="020B050302010202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Franklin Gothic Book" panose="020B050302010202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Franklin Gothic Book" panose="020B050302010202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Franklin Gothic Book" panose="020B050302010202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Franklin Gothic Book" panose="020B05030201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altLang="nb-NO" sz="1800" u="none" strike="noStrike" cap="none" normalizeH="0" baseline="0" dirty="0">
                          <a:ln>
                            <a:noFill/>
                          </a:ln>
                          <a:solidFill>
                            <a:schemeClr val="tx1"/>
                          </a:solidFill>
                          <a:effectLst/>
                        </a:rPr>
                        <a:t>40 minutter</a:t>
                      </a:r>
                      <a:endParaRPr kumimoji="0" lang="nb-NO" altLang="nb-NO" sz="1800" b="0" i="0" u="none" strike="noStrike" cap="none" normalizeH="0" baseline="0" dirty="0">
                        <a:ln>
                          <a:noFill/>
                        </a:ln>
                        <a:solidFill>
                          <a:schemeClr val="tx1"/>
                        </a:solidFill>
                        <a:effectLst/>
                        <a:latin typeface="Franklin Gothic Book" panose="020B0503020102020204" pitchFamily="34" charset="0"/>
                        <a:ea typeface="MS PGothic" panose="020B0600070205080204" pitchFamily="34" charset="-128"/>
                        <a:cs typeface="Arial" panose="020B0604020202020204" pitchFamily="34" charset="0"/>
                      </a:endParaRPr>
                    </a:p>
                  </a:txBody>
                  <a:tcPr marL="95416" marR="95416" marT="45714" marB="45714" horzOverflow="overflow"/>
                </a:tc>
                <a:extLst>
                  <a:ext uri="{0D108BD9-81ED-4DB2-BD59-A6C34878D82A}">
                    <a16:rowId xmlns:a16="http://schemas.microsoft.com/office/drawing/2014/main" val="2844597067"/>
                  </a:ext>
                </a:extLst>
              </a:tr>
              <a:tr h="370840">
                <a:tc>
                  <a:txBody>
                    <a:bodyPr/>
                    <a:lstStyle>
                      <a:lvl1pPr>
                        <a:lnSpc>
                          <a:spcPct val="90000"/>
                        </a:lnSpc>
                        <a:spcBef>
                          <a:spcPts val="1000"/>
                        </a:spcBef>
                        <a:buFont typeface="Arial" panose="020B0604020202020204" pitchFamily="34" charset="0"/>
                        <a:defRPr sz="2400">
                          <a:solidFill>
                            <a:schemeClr val="tx1"/>
                          </a:solidFill>
                          <a:latin typeface="Franklin Gothic Book" panose="020B050302010202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Franklin Gothic Book" panose="020B050302010202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Franklin Gothic Book" panose="020B050302010202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Franklin Gothic Book" panose="020B050302010202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Franklin Gothic Book" panose="020B050302010202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Franklin Gothic Book" panose="020B050302010202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Franklin Gothic Book" panose="020B050302010202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Franklin Gothic Book" panose="020B050302010202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Franklin Gothic Book" panose="020B05030201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altLang="nb-NO" sz="1800" u="none" strike="noStrike" cap="none" normalizeH="0" baseline="0" dirty="0">
                          <a:ln>
                            <a:noFill/>
                          </a:ln>
                          <a:solidFill>
                            <a:schemeClr val="tx1"/>
                          </a:solidFill>
                          <a:effectLst/>
                        </a:rPr>
                        <a:t>Hele denne økta</a:t>
                      </a:r>
                      <a:endParaRPr kumimoji="0" lang="nb-NO" altLang="nb-NO" sz="1800" b="0" i="0" u="none" strike="noStrike" cap="none" normalizeH="0" baseline="0" dirty="0">
                        <a:ln>
                          <a:noFill/>
                        </a:ln>
                        <a:solidFill>
                          <a:schemeClr val="tx1"/>
                        </a:solidFill>
                        <a:effectLst/>
                        <a:latin typeface="Franklin Gothic Book" panose="020B0503020102020204" pitchFamily="34" charset="0"/>
                        <a:ea typeface="MS PGothic" panose="020B0600070205080204" pitchFamily="34" charset="-128"/>
                        <a:cs typeface="Arial" panose="020B0604020202020204" pitchFamily="34" charset="0"/>
                      </a:endParaRPr>
                    </a:p>
                  </a:txBody>
                  <a:tcPr marL="95416" marR="95416" marT="45714" marB="45714" horzOverflow="overflow"/>
                </a:tc>
                <a:tc>
                  <a:txBody>
                    <a:bodyPr/>
                    <a:lstStyle>
                      <a:lvl1pPr>
                        <a:lnSpc>
                          <a:spcPct val="90000"/>
                        </a:lnSpc>
                        <a:spcBef>
                          <a:spcPts val="1000"/>
                        </a:spcBef>
                        <a:buFont typeface="Arial" panose="020B0604020202020204" pitchFamily="34" charset="0"/>
                        <a:defRPr sz="2400">
                          <a:solidFill>
                            <a:schemeClr val="tx1"/>
                          </a:solidFill>
                          <a:latin typeface="Franklin Gothic Book" panose="020B050302010202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Franklin Gothic Book" panose="020B050302010202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Franklin Gothic Book" panose="020B050302010202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Franklin Gothic Book" panose="020B050302010202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Franklin Gothic Book" panose="020B050302010202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Franklin Gothic Book" panose="020B050302010202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Franklin Gothic Book" panose="020B050302010202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Franklin Gothic Book" panose="020B050302010202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Franklin Gothic Book" panose="020B05030201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altLang="nb-NO" sz="1800" u="none" strike="noStrike" cap="none" normalizeH="0" baseline="0" dirty="0">
                          <a:ln>
                            <a:noFill/>
                          </a:ln>
                          <a:solidFill>
                            <a:schemeClr val="tx1"/>
                          </a:solidFill>
                          <a:effectLst/>
                        </a:rPr>
                        <a:t>90 minutter</a:t>
                      </a:r>
                      <a:endParaRPr kumimoji="0" lang="nb-NO" altLang="nb-NO" sz="1800" b="0" i="0" u="none" strike="noStrike" cap="none" normalizeH="0" baseline="0" dirty="0">
                        <a:ln>
                          <a:noFill/>
                        </a:ln>
                        <a:solidFill>
                          <a:schemeClr val="tx1"/>
                        </a:solidFill>
                        <a:effectLst/>
                        <a:latin typeface="Franklin Gothic Book" panose="020B0503020102020204" pitchFamily="34" charset="0"/>
                        <a:ea typeface="MS PGothic" panose="020B0600070205080204" pitchFamily="34" charset="-128"/>
                        <a:cs typeface="Arial" panose="020B0604020202020204" pitchFamily="34" charset="0"/>
                      </a:endParaRPr>
                    </a:p>
                  </a:txBody>
                  <a:tcPr marL="95416" marR="95416" marT="45714" marB="45714" horzOverflow="overflow"/>
                </a:tc>
                <a:extLst>
                  <a:ext uri="{0D108BD9-81ED-4DB2-BD59-A6C34878D82A}">
                    <a16:rowId xmlns:a16="http://schemas.microsoft.com/office/drawing/2014/main" val="2459275756"/>
                  </a:ext>
                </a:extLst>
              </a:tr>
            </a:tbl>
          </a:graphicData>
        </a:graphic>
      </p:graphicFrame>
    </p:spTree>
    <p:extLst>
      <p:ext uri="{BB962C8B-B14F-4D97-AF65-F5344CB8AC3E}">
        <p14:creationId xmlns:p14="http://schemas.microsoft.com/office/powerpoint/2010/main" val="5118865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ssholder for bilde 4"/>
          <p:cNvSpPr>
            <a:spLocks noGrp="1"/>
          </p:cNvSpPr>
          <p:nvPr>
            <p:ph type="pic" sz="quarter" idx="13"/>
          </p:nvPr>
        </p:nvSpPr>
        <p:spPr>
          <a:xfrm>
            <a:off x="572532" y="156520"/>
            <a:ext cx="7945391" cy="4440194"/>
          </a:xfrm>
        </p:spPr>
      </p:sp>
      <p:sp>
        <p:nvSpPr>
          <p:cNvPr id="3" name="Plassholder for innhold 2"/>
          <p:cNvSpPr>
            <a:spLocks noGrp="1"/>
          </p:cNvSpPr>
          <p:nvPr>
            <p:ph type="subTitle" idx="1"/>
          </p:nvPr>
        </p:nvSpPr>
        <p:spPr/>
        <p:txBody>
          <a:bodyPr>
            <a:normAutofit/>
          </a:bodyPr>
          <a:lstStyle/>
          <a:p>
            <a:pPr marL="0" indent="0">
              <a:buNone/>
            </a:pPr>
            <a:r>
              <a:rPr lang="nb-NO" dirty="0"/>
              <a:t>10 minutter</a:t>
            </a:r>
            <a:endParaRPr lang="nb-NO" sz="2000" dirty="0"/>
          </a:p>
          <a:p>
            <a:pPr marL="457200" lvl="1" indent="0">
              <a:buNone/>
            </a:pPr>
            <a:endParaRPr lang="nb-NO" sz="2000" dirty="0"/>
          </a:p>
          <a:p>
            <a:endParaRPr lang="nb-NO" dirty="0"/>
          </a:p>
        </p:txBody>
      </p:sp>
      <p:sp>
        <p:nvSpPr>
          <p:cNvPr id="2" name="Tittel 1"/>
          <p:cNvSpPr>
            <a:spLocks noGrp="1"/>
          </p:cNvSpPr>
          <p:nvPr>
            <p:ph type="title"/>
          </p:nvPr>
        </p:nvSpPr>
        <p:spPr/>
        <p:txBody>
          <a:bodyPr>
            <a:normAutofit/>
          </a:bodyPr>
          <a:lstStyle/>
          <a:p>
            <a:r>
              <a:rPr lang="nb-NO" sz="3200" dirty="0"/>
              <a:t>Oppsummering </a:t>
            </a:r>
            <a:r>
              <a:rPr lang="nb-NO" dirty="0"/>
              <a:t>knyttet til A</a:t>
            </a:r>
            <a:r>
              <a:rPr lang="nb-NO" sz="3200" dirty="0"/>
              <a:t> - Forarbeid</a:t>
            </a:r>
          </a:p>
        </p:txBody>
      </p:sp>
    </p:spTree>
    <p:extLst>
      <p:ext uri="{BB962C8B-B14F-4D97-AF65-F5344CB8AC3E}">
        <p14:creationId xmlns:p14="http://schemas.microsoft.com/office/powerpoint/2010/main" val="2973245984"/>
      </p:ext>
    </p:extLst>
  </p:cSld>
  <p:clrMapOvr>
    <a:masterClrMapping/>
  </p:clrMapOvr>
</p:sld>
</file>

<file path=ppt/theme/theme1.xml><?xml version="1.0" encoding="utf-8"?>
<a:theme xmlns:a="http://schemas.openxmlformats.org/drawingml/2006/main" name="Standardtema">
  <a:themeElements>
    <a:clrScheme name="Entro sitt">
      <a:dk1>
        <a:sysClr val="windowText" lastClr="000000"/>
      </a:dk1>
      <a:lt1>
        <a:sysClr val="window" lastClr="FFFFFF"/>
      </a:lt1>
      <a:dk2>
        <a:srgbClr val="73AB48"/>
      </a:dk2>
      <a:lt2>
        <a:srgbClr val="EEECE1"/>
      </a:lt2>
      <a:accent1>
        <a:srgbClr val="8D8F8C"/>
      </a:accent1>
      <a:accent2>
        <a:srgbClr val="C0504D"/>
      </a:accent2>
      <a:accent3>
        <a:srgbClr val="FAF8F7"/>
      </a:accent3>
      <a:accent4>
        <a:srgbClr val="CBCCC6"/>
      </a:accent4>
      <a:accent5>
        <a:srgbClr val="4BACC6"/>
      </a:accent5>
      <a:accent6>
        <a:srgbClr val="F79646"/>
      </a:accent6>
      <a:hlink>
        <a:srgbClr val="447B53"/>
      </a:hlink>
      <a:folHlink>
        <a:srgbClr val="56693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Standardtema</Template>
  <TotalTime>0</TotalTime>
  <Words>1142</Words>
  <Application>Microsoft Office PowerPoint</Application>
  <PresentationFormat>Skjermfremvisning (4:3)</PresentationFormat>
  <Paragraphs>139</Paragraphs>
  <Slides>27</Slides>
  <Notes>10</Notes>
  <HiddenSlides>0</HiddenSlides>
  <MMClips>0</MMClips>
  <ScaleCrop>false</ScaleCrop>
  <HeadingPairs>
    <vt:vector size="6" baseType="variant">
      <vt:variant>
        <vt:lpstr>Brukte skrifter</vt:lpstr>
      </vt:variant>
      <vt:variant>
        <vt:i4>5</vt:i4>
      </vt:variant>
      <vt:variant>
        <vt:lpstr>Tema</vt:lpstr>
      </vt:variant>
      <vt:variant>
        <vt:i4>1</vt:i4>
      </vt:variant>
      <vt:variant>
        <vt:lpstr>Lysbildetitler</vt:lpstr>
      </vt:variant>
      <vt:variant>
        <vt:i4>27</vt:i4>
      </vt:variant>
    </vt:vector>
  </HeadingPairs>
  <TitlesOfParts>
    <vt:vector size="33" baseType="lpstr">
      <vt:lpstr>Arial</vt:lpstr>
      <vt:lpstr>Calibri</vt:lpstr>
      <vt:lpstr>Corbel</vt:lpstr>
      <vt:lpstr>Franklin Gothic Book</vt:lpstr>
      <vt:lpstr>Woodford Bourne</vt:lpstr>
      <vt:lpstr>Standardtema</vt:lpstr>
      <vt:lpstr>Modul 3 – Intensiv opplæring</vt:lpstr>
      <vt:lpstr>Mål</vt:lpstr>
      <vt:lpstr>Introduksjon</vt:lpstr>
      <vt:lpstr>Tidsplan for denne modulen</vt:lpstr>
      <vt:lpstr>A – Forarbeid 40 minutter </vt:lpstr>
      <vt:lpstr>Individuelt arbeid</vt:lpstr>
      <vt:lpstr>B – Samarbeid 90 minutter </vt:lpstr>
      <vt:lpstr>Tidsplan for denne økta</vt:lpstr>
      <vt:lpstr>Oppsummering knyttet til A - Forarbeid</vt:lpstr>
      <vt:lpstr>Diskusjon i grupper</vt:lpstr>
      <vt:lpstr>Plakatrunde</vt:lpstr>
      <vt:lpstr>Plakatrunde (Gallery walk)</vt:lpstr>
      <vt:lpstr>Forberede utprøving </vt:lpstr>
      <vt:lpstr>Planlegg intensiv opplæring</vt:lpstr>
      <vt:lpstr>PowerPoint-presentasjon</vt:lpstr>
      <vt:lpstr>C – Utprøving Flere økter i løpet av en – to uker </vt:lpstr>
      <vt:lpstr>Utprøving med elever</vt:lpstr>
      <vt:lpstr>D – Etterarbeid 45 minutter </vt:lpstr>
      <vt:lpstr>Erfaringsdeling fra utprøving</vt:lpstr>
      <vt:lpstr>Erfaringsdeling fra utprøving</vt:lpstr>
      <vt:lpstr>Erfaringsdeling i plenum</vt:lpstr>
      <vt:lpstr>Konsekvenser for matematikkundervisningen</vt:lpstr>
      <vt:lpstr>Konsekvenser for matematikkundervisningen</vt:lpstr>
      <vt:lpstr>Anbefalinger til videre arbeid</vt:lpstr>
      <vt:lpstr>Anbefalinger til videre arbeid</vt:lpstr>
      <vt:lpstr>Referanser</vt:lpstr>
      <vt:lpstr>PowerPoint-presentasjon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steinar ness</dc:creator>
  <cp:lastModifiedBy>Olaug Ellen Lona Svingen</cp:lastModifiedBy>
  <cp:revision>351</cp:revision>
  <cp:lastPrinted>2018-09-17T11:32:29Z</cp:lastPrinted>
  <dcterms:created xsi:type="dcterms:W3CDTF">2017-11-27T08:38:29Z</dcterms:created>
  <dcterms:modified xsi:type="dcterms:W3CDTF">2021-03-19T13:11:07Z</dcterms:modified>
</cp:coreProperties>
</file>