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315" r:id="rId2"/>
    <p:sldId id="297" r:id="rId3"/>
    <p:sldId id="304" r:id="rId4"/>
    <p:sldId id="268" r:id="rId5"/>
    <p:sldId id="298" r:id="rId6"/>
    <p:sldId id="294" r:id="rId7"/>
    <p:sldId id="305" r:id="rId8"/>
    <p:sldId id="306" r:id="rId9"/>
    <p:sldId id="300" r:id="rId10"/>
    <p:sldId id="307" r:id="rId11"/>
    <p:sldId id="302" r:id="rId12"/>
    <p:sldId id="309" r:id="rId13"/>
    <p:sldId id="316" r:id="rId14"/>
    <p:sldId id="310" r:id="rId15"/>
    <p:sldId id="295" r:id="rId16"/>
    <p:sldId id="308" r:id="rId17"/>
    <p:sldId id="296" r:id="rId18"/>
    <p:sldId id="317" r:id="rId19"/>
    <p:sldId id="263" r:id="rId20"/>
    <p:sldId id="319" r:id="rId21"/>
    <p:sldId id="314" r:id="rId22"/>
    <p:sldId id="312" r:id="rId23"/>
    <p:sldId id="318" r:id="rId24"/>
    <p:sldId id="313" r:id="rId25"/>
    <p:sldId id="257" r:id="rId26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C9F9"/>
    <a:srgbClr val="5DA2F5"/>
    <a:srgbClr val="B7DEE8"/>
    <a:srgbClr val="008FFA"/>
    <a:srgbClr val="1E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AD7859-6C62-490D-9969-BFFE87BEF033}" v="890" dt="2020-06-11T10:33:24.8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1496" autoAdjust="0"/>
  </p:normalViewPr>
  <p:slideViewPr>
    <p:cSldViewPr snapToGrid="0" snapToObjects="1">
      <p:cViewPr varScale="1">
        <p:scale>
          <a:sx n="76" d="100"/>
          <a:sy n="76" d="100"/>
        </p:scale>
        <p:origin x="1050" y="2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4" d="100"/>
          <a:sy n="124" d="100"/>
        </p:scale>
        <p:origin x="242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in Anders Heggem" userId="F6Vm+K82RCKEdJBZkWLw60N893bw+6RQZS08irTznbg=" providerId="None" clId="Web-{C6AD7859-6C62-490D-9969-BFFE87BEF033}"/>
    <pc:docChg chg="modSld">
      <pc:chgData name="Svein Anders Heggem" userId="F6Vm+K82RCKEdJBZkWLw60N893bw+6RQZS08irTznbg=" providerId="None" clId="Web-{C6AD7859-6C62-490D-9969-BFFE87BEF033}" dt="2020-06-11T10:33:24.876" v="591" actId="20577"/>
      <pc:docMkLst>
        <pc:docMk/>
      </pc:docMkLst>
      <pc:sldChg chg="modSp">
        <pc:chgData name="Svein Anders Heggem" userId="F6Vm+K82RCKEdJBZkWLw60N893bw+6RQZS08irTznbg=" providerId="None" clId="Web-{C6AD7859-6C62-490D-9969-BFFE87BEF033}" dt="2020-06-11T10:21:23.229" v="326" actId="20577"/>
        <pc:sldMkLst>
          <pc:docMk/>
          <pc:sldMk cId="519356057" sldId="263"/>
        </pc:sldMkLst>
        <pc:spChg chg="mod">
          <ac:chgData name="Svein Anders Heggem" userId="F6Vm+K82RCKEdJBZkWLw60N893bw+6RQZS08irTznbg=" providerId="None" clId="Web-{C6AD7859-6C62-490D-9969-BFFE87BEF033}" dt="2020-06-11T10:20:00.791" v="273" actId="20577"/>
          <ac:spMkLst>
            <pc:docMk/>
            <pc:sldMk cId="519356057" sldId="263"/>
            <ac:spMk id="2" creationId="{00000000-0000-0000-0000-000000000000}"/>
          </ac:spMkLst>
        </pc:spChg>
        <pc:spChg chg="mod">
          <ac:chgData name="Svein Anders Heggem" userId="F6Vm+K82RCKEdJBZkWLw60N893bw+6RQZS08irTznbg=" providerId="None" clId="Web-{C6AD7859-6C62-490D-9969-BFFE87BEF033}" dt="2020-06-11T10:21:23.229" v="326" actId="20577"/>
          <ac:spMkLst>
            <pc:docMk/>
            <pc:sldMk cId="519356057" sldId="263"/>
            <ac:spMk id="3" creationId="{00000000-0000-0000-0000-000000000000}"/>
          </ac:spMkLst>
        </pc:spChg>
      </pc:sldChg>
      <pc:sldChg chg="modSp">
        <pc:chgData name="Svein Anders Heggem" userId="F6Vm+K82RCKEdJBZkWLw60N893bw+6RQZS08irTznbg=" providerId="None" clId="Web-{C6AD7859-6C62-490D-9969-BFFE87BEF033}" dt="2020-06-11T10:13:34.194" v="171" actId="14100"/>
        <pc:sldMkLst>
          <pc:docMk/>
          <pc:sldMk cId="3365189283" sldId="308"/>
        </pc:sldMkLst>
        <pc:spChg chg="mod">
          <ac:chgData name="Svein Anders Heggem" userId="F6Vm+K82RCKEdJBZkWLw60N893bw+6RQZS08irTznbg=" providerId="None" clId="Web-{C6AD7859-6C62-490D-9969-BFFE87BEF033}" dt="2020-06-11T10:13:34.194" v="171" actId="14100"/>
          <ac:spMkLst>
            <pc:docMk/>
            <pc:sldMk cId="3365189283" sldId="308"/>
            <ac:spMk id="2" creationId="{00000000-0000-0000-0000-000000000000}"/>
          </ac:spMkLst>
        </pc:spChg>
        <pc:spChg chg="mod">
          <ac:chgData name="Svein Anders Heggem" userId="F6Vm+K82RCKEdJBZkWLw60N893bw+6RQZS08irTznbg=" providerId="None" clId="Web-{C6AD7859-6C62-490D-9969-BFFE87BEF033}" dt="2020-06-11T10:12:34.256" v="145" actId="20577"/>
          <ac:spMkLst>
            <pc:docMk/>
            <pc:sldMk cId="3365189283" sldId="308"/>
            <ac:spMk id="3" creationId="{00000000-0000-0000-0000-000000000000}"/>
          </ac:spMkLst>
        </pc:spChg>
      </pc:sldChg>
      <pc:sldChg chg="modSp">
        <pc:chgData name="Svein Anders Heggem" userId="F6Vm+K82RCKEdJBZkWLw60N893bw+6RQZS08irTznbg=" providerId="None" clId="Web-{C6AD7859-6C62-490D-9969-BFFE87BEF033}" dt="2020-06-11T10:09:25.426" v="52" actId="14100"/>
        <pc:sldMkLst>
          <pc:docMk/>
          <pc:sldMk cId="1095567184" sldId="310"/>
        </pc:sldMkLst>
        <pc:spChg chg="mod">
          <ac:chgData name="Svein Anders Heggem" userId="F6Vm+K82RCKEdJBZkWLw60N893bw+6RQZS08irTznbg=" providerId="None" clId="Web-{C6AD7859-6C62-490D-9969-BFFE87BEF033}" dt="2020-06-11T10:09:20.739" v="51" actId="14100"/>
          <ac:spMkLst>
            <pc:docMk/>
            <pc:sldMk cId="1095567184" sldId="310"/>
            <ac:spMk id="2" creationId="{00000000-0000-0000-0000-000000000000}"/>
          </ac:spMkLst>
        </pc:spChg>
        <pc:spChg chg="mod">
          <ac:chgData name="Svein Anders Heggem" userId="F6Vm+K82RCKEdJBZkWLw60N893bw+6RQZS08irTznbg=" providerId="None" clId="Web-{C6AD7859-6C62-490D-9969-BFFE87BEF033}" dt="2020-06-11T10:09:25.426" v="52" actId="14100"/>
          <ac:spMkLst>
            <pc:docMk/>
            <pc:sldMk cId="1095567184" sldId="310"/>
            <ac:spMk id="3" creationId="{00000000-0000-0000-0000-000000000000}"/>
          </ac:spMkLst>
        </pc:spChg>
      </pc:sldChg>
      <pc:sldChg chg="modSp">
        <pc:chgData name="Svein Anders Heggem" userId="F6Vm+K82RCKEdJBZkWLw60N893bw+6RQZS08irTznbg=" providerId="None" clId="Web-{C6AD7859-6C62-490D-9969-BFFE87BEF033}" dt="2020-06-11T10:25:06.481" v="348" actId="20577"/>
        <pc:sldMkLst>
          <pc:docMk/>
          <pc:sldMk cId="3027279814" sldId="312"/>
        </pc:sldMkLst>
        <pc:spChg chg="mod">
          <ac:chgData name="Svein Anders Heggem" userId="F6Vm+K82RCKEdJBZkWLw60N893bw+6RQZS08irTznbg=" providerId="None" clId="Web-{C6AD7859-6C62-490D-9969-BFFE87BEF033}" dt="2020-06-11T10:23:18.371" v="335" actId="14100"/>
          <ac:spMkLst>
            <pc:docMk/>
            <pc:sldMk cId="3027279814" sldId="312"/>
            <ac:spMk id="2" creationId="{00000000-0000-0000-0000-000000000000}"/>
          </ac:spMkLst>
        </pc:spChg>
        <pc:spChg chg="mod">
          <ac:chgData name="Svein Anders Heggem" userId="F6Vm+K82RCKEdJBZkWLw60N893bw+6RQZS08irTznbg=" providerId="None" clId="Web-{C6AD7859-6C62-490D-9969-BFFE87BEF033}" dt="2020-06-11T10:25:06.481" v="348" actId="20577"/>
          <ac:spMkLst>
            <pc:docMk/>
            <pc:sldMk cId="3027279814" sldId="312"/>
            <ac:spMk id="3" creationId="{00000000-0000-0000-0000-000000000000}"/>
          </ac:spMkLst>
        </pc:spChg>
      </pc:sldChg>
      <pc:sldChg chg="modSp">
        <pc:chgData name="Svein Anders Heggem" userId="F6Vm+K82RCKEdJBZkWLw60N893bw+6RQZS08irTznbg=" providerId="None" clId="Web-{C6AD7859-6C62-490D-9969-BFFE87BEF033}" dt="2020-06-11T10:32:11.001" v="526" actId="20577"/>
        <pc:sldMkLst>
          <pc:docMk/>
          <pc:sldMk cId="151476920" sldId="313"/>
        </pc:sldMkLst>
        <pc:spChg chg="mod">
          <ac:chgData name="Svein Anders Heggem" userId="F6Vm+K82RCKEdJBZkWLw60N893bw+6RQZS08irTznbg=" providerId="None" clId="Web-{C6AD7859-6C62-490D-9969-BFFE87BEF033}" dt="2020-06-11T10:32:11.001" v="526" actId="20577"/>
          <ac:spMkLst>
            <pc:docMk/>
            <pc:sldMk cId="151476920" sldId="313"/>
            <ac:spMk id="3" creationId="{00000000-0000-0000-0000-000000000000}"/>
          </ac:spMkLst>
        </pc:spChg>
      </pc:sldChg>
      <pc:sldChg chg="modSp">
        <pc:chgData name="Svein Anders Heggem" userId="F6Vm+K82RCKEdJBZkWLw60N893bw+6RQZS08irTznbg=" providerId="None" clId="Web-{C6AD7859-6C62-490D-9969-BFFE87BEF033}" dt="2020-06-11T10:33:21.611" v="589" actId="20577"/>
        <pc:sldMkLst>
          <pc:docMk/>
          <pc:sldMk cId="4018469553" sldId="318"/>
        </pc:sldMkLst>
        <pc:spChg chg="mod">
          <ac:chgData name="Svein Anders Heggem" userId="F6Vm+K82RCKEdJBZkWLw60N893bw+6RQZS08irTznbg=" providerId="None" clId="Web-{C6AD7859-6C62-490D-9969-BFFE87BEF033}" dt="2020-06-11T10:33:21.611" v="589" actId="20577"/>
          <ac:spMkLst>
            <pc:docMk/>
            <pc:sldMk cId="4018469553" sldId="318"/>
            <ac:spMk id="2" creationId="{00000000-0000-0000-0000-000000000000}"/>
          </ac:spMkLst>
        </pc:spChg>
        <pc:spChg chg="mod">
          <ac:chgData name="Svein Anders Heggem" userId="F6Vm+K82RCKEdJBZkWLw60N893bw+6RQZS08irTznbg=" providerId="None" clId="Web-{C6AD7859-6C62-490D-9969-BFFE87BEF033}" dt="2020-06-11T10:32:21.860" v="528" actId="20577"/>
          <ac:spMkLst>
            <pc:docMk/>
            <pc:sldMk cId="4018469553" sldId="318"/>
            <ac:spMk id="3" creationId="{00000000-0000-0000-0000-000000000000}"/>
          </ac:spMkLst>
        </pc:spChg>
      </pc:sldChg>
    </pc:docChg>
  </pc:docChgLst>
  <pc:docChgLst>
    <pc:chgData name="Svein Anders Heggem" clId="Web-{C6AD7859-6C62-490D-9969-BFFE87BEF033}"/>
    <pc:docChg chg="modSld">
      <pc:chgData name="Svein Anders Heggem" userId="" providerId="" clId="Web-{C6AD7859-6C62-490D-9969-BFFE87BEF033}" dt="2020-06-11T09:27:16.446" v="296" actId="20577"/>
      <pc:docMkLst>
        <pc:docMk/>
      </pc:docMkLst>
      <pc:sldChg chg="modSp">
        <pc:chgData name="Svein Anders Heggem" userId="" providerId="" clId="Web-{C6AD7859-6C62-490D-9969-BFFE87BEF033}" dt="2020-06-11T09:09:49.601" v="72" actId="20577"/>
        <pc:sldMkLst>
          <pc:docMk/>
          <pc:sldMk cId="2825233578" sldId="297"/>
        </pc:sldMkLst>
        <pc:spChg chg="mod">
          <ac:chgData name="Svein Anders Heggem" userId="" providerId="" clId="Web-{C6AD7859-6C62-490D-9969-BFFE87BEF033}" dt="2020-06-11T09:08:57.976" v="64" actId="14100"/>
          <ac:spMkLst>
            <pc:docMk/>
            <pc:sldMk cId="2825233578" sldId="297"/>
            <ac:spMk id="2" creationId="{00000000-0000-0000-0000-000000000000}"/>
          </ac:spMkLst>
        </pc:spChg>
        <pc:spChg chg="mod">
          <ac:chgData name="Svein Anders Heggem" userId="" providerId="" clId="Web-{C6AD7859-6C62-490D-9969-BFFE87BEF033}" dt="2020-06-11T09:09:49.601" v="72" actId="20577"/>
          <ac:spMkLst>
            <pc:docMk/>
            <pc:sldMk cId="2825233578" sldId="297"/>
            <ac:spMk id="3" creationId="{00000000-0000-0000-0000-000000000000}"/>
          </ac:spMkLst>
        </pc:spChg>
      </pc:sldChg>
      <pc:sldChg chg="modSp">
        <pc:chgData name="Svein Anders Heggem" userId="" providerId="" clId="Web-{C6AD7859-6C62-490D-9969-BFFE87BEF033}" dt="2020-06-11T09:17:47.320" v="151" actId="20577"/>
        <pc:sldMkLst>
          <pc:docMk/>
          <pc:sldMk cId="4070240902" sldId="298"/>
        </pc:sldMkLst>
        <pc:spChg chg="mod">
          <ac:chgData name="Svein Anders Heggem" userId="" providerId="" clId="Web-{C6AD7859-6C62-490D-9969-BFFE87BEF033}" dt="2020-06-11T09:16:32.242" v="119" actId="14100"/>
          <ac:spMkLst>
            <pc:docMk/>
            <pc:sldMk cId="4070240902" sldId="298"/>
            <ac:spMk id="2" creationId="{00000000-0000-0000-0000-000000000000}"/>
          </ac:spMkLst>
        </pc:spChg>
        <pc:spChg chg="mod">
          <ac:chgData name="Svein Anders Heggem" userId="" providerId="" clId="Web-{C6AD7859-6C62-490D-9969-BFFE87BEF033}" dt="2020-06-11T09:17:47.320" v="151" actId="20577"/>
          <ac:spMkLst>
            <pc:docMk/>
            <pc:sldMk cId="4070240902" sldId="298"/>
            <ac:spMk id="3" creationId="{00000000-0000-0000-0000-000000000000}"/>
          </ac:spMkLst>
        </pc:spChg>
      </pc:sldChg>
      <pc:sldChg chg="modSp">
        <pc:chgData name="Svein Anders Heggem" userId="" providerId="" clId="Web-{C6AD7859-6C62-490D-9969-BFFE87BEF033}" dt="2020-06-11T09:20:38.789" v="197" actId="20577"/>
        <pc:sldMkLst>
          <pc:docMk/>
          <pc:sldMk cId="3401075110" sldId="300"/>
        </pc:sldMkLst>
        <pc:spChg chg="mod">
          <ac:chgData name="Svein Anders Heggem" userId="" providerId="" clId="Web-{C6AD7859-6C62-490D-9969-BFFE87BEF033}" dt="2020-06-11T09:19:17.008" v="183" actId="14100"/>
          <ac:spMkLst>
            <pc:docMk/>
            <pc:sldMk cId="3401075110" sldId="300"/>
            <ac:spMk id="2" creationId="{00000000-0000-0000-0000-000000000000}"/>
          </ac:spMkLst>
        </pc:spChg>
        <pc:spChg chg="mod">
          <ac:chgData name="Svein Anders Heggem" userId="" providerId="" clId="Web-{C6AD7859-6C62-490D-9969-BFFE87BEF033}" dt="2020-06-11T09:20:38.789" v="197" actId="20577"/>
          <ac:spMkLst>
            <pc:docMk/>
            <pc:sldMk cId="3401075110" sldId="300"/>
            <ac:spMk id="3" creationId="{00000000-0000-0000-0000-000000000000}"/>
          </ac:spMkLst>
        </pc:spChg>
      </pc:sldChg>
      <pc:sldChg chg="modSp">
        <pc:chgData name="Svein Anders Heggem" userId="" providerId="" clId="Web-{C6AD7859-6C62-490D-9969-BFFE87BEF033}" dt="2020-06-11T09:27:11.149" v="295" actId="20577"/>
        <pc:sldMkLst>
          <pc:docMk/>
          <pc:sldMk cId="2206178013" sldId="302"/>
        </pc:sldMkLst>
        <pc:spChg chg="mod">
          <ac:chgData name="Svein Anders Heggem" userId="" providerId="" clId="Web-{C6AD7859-6C62-490D-9969-BFFE87BEF033}" dt="2020-06-11T09:22:49.383" v="283" actId="14100"/>
          <ac:spMkLst>
            <pc:docMk/>
            <pc:sldMk cId="2206178013" sldId="302"/>
            <ac:spMk id="2" creationId="{00000000-0000-0000-0000-000000000000}"/>
          </ac:spMkLst>
        </pc:spChg>
        <pc:spChg chg="mod">
          <ac:chgData name="Svein Anders Heggem" userId="" providerId="" clId="Web-{C6AD7859-6C62-490D-9969-BFFE87BEF033}" dt="2020-06-11T09:27:11.149" v="295" actId="20577"/>
          <ac:spMkLst>
            <pc:docMk/>
            <pc:sldMk cId="2206178013" sldId="302"/>
            <ac:spMk id="3" creationId="{00000000-0000-0000-0000-000000000000}"/>
          </ac:spMkLst>
        </pc:spChg>
      </pc:sldChg>
      <pc:sldChg chg="modSp">
        <pc:chgData name="Svein Anders Heggem" userId="" providerId="" clId="Web-{C6AD7859-6C62-490D-9969-BFFE87BEF033}" dt="2020-06-11T09:18:13.383" v="166"/>
        <pc:sldMkLst>
          <pc:docMk/>
          <pc:sldMk cId="4063492270" sldId="305"/>
        </pc:sldMkLst>
        <pc:graphicFrameChg chg="mod modGraphic">
          <ac:chgData name="Svein Anders Heggem" userId="" providerId="" clId="Web-{C6AD7859-6C62-490D-9969-BFFE87BEF033}" dt="2020-06-11T09:18:13.383" v="166"/>
          <ac:graphicFrameMkLst>
            <pc:docMk/>
            <pc:sldMk cId="4063492270" sldId="305"/>
            <ac:graphicFrameMk id="4" creationId="{00000000-0000-0000-0000-000000000000}"/>
          </ac:graphicFrameMkLst>
        </pc:graphicFrameChg>
      </pc:sldChg>
      <pc:sldChg chg="modSp">
        <pc:chgData name="Svein Anders Heggem" userId="" providerId="" clId="Web-{C6AD7859-6C62-490D-9969-BFFE87BEF033}" dt="2020-06-11T09:18:48.430" v="179" actId="20577"/>
        <pc:sldMkLst>
          <pc:docMk/>
          <pc:sldMk cId="2800893938" sldId="306"/>
        </pc:sldMkLst>
        <pc:spChg chg="mod">
          <ac:chgData name="Svein Anders Heggem" userId="" providerId="" clId="Web-{C6AD7859-6C62-490D-9969-BFFE87BEF033}" dt="2020-06-11T09:18:48.430" v="179" actId="20577"/>
          <ac:spMkLst>
            <pc:docMk/>
            <pc:sldMk cId="2800893938" sldId="306"/>
            <ac:spMk id="2" creationId="{00000000-0000-0000-0000-000000000000}"/>
          </ac:spMkLst>
        </pc:spChg>
      </pc:sldChg>
      <pc:sldChg chg="modSp">
        <pc:chgData name="Svein Anders Heggem" userId="" providerId="" clId="Web-{C6AD7859-6C62-490D-9969-BFFE87BEF033}" dt="2020-06-11T09:06:37.476" v="46" actId="20577"/>
        <pc:sldMkLst>
          <pc:docMk/>
          <pc:sldMk cId="2187194718" sldId="315"/>
        </pc:sldMkLst>
        <pc:spChg chg="mod">
          <ac:chgData name="Svein Anders Heggem" userId="" providerId="" clId="Web-{C6AD7859-6C62-490D-9969-BFFE87BEF033}" dt="2020-06-11T09:06:14.460" v="28" actId="20577"/>
          <ac:spMkLst>
            <pc:docMk/>
            <pc:sldMk cId="2187194718" sldId="315"/>
            <ac:spMk id="2" creationId="{00000000-0000-0000-0000-000000000000}"/>
          </ac:spMkLst>
        </pc:spChg>
        <pc:spChg chg="mod">
          <ac:chgData name="Svein Anders Heggem" userId="" providerId="" clId="Web-{C6AD7859-6C62-490D-9969-BFFE87BEF033}" dt="2020-06-11T09:06:37.476" v="46" actId="20577"/>
          <ac:spMkLst>
            <pc:docMk/>
            <pc:sldMk cId="2187194718" sldId="315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61D4D-BBB0-425F-81E5-D16DF558CE00}" type="datetimeFigureOut">
              <a:rPr lang="nb-NO" smtClean="0"/>
              <a:t>04.03.2021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A8049-8A12-4E74-9CEB-F634D483E3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9927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4215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287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5140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9630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6335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9197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8810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746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7929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1011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vedslide, buet tittel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/>
          <p:cNvSpPr>
            <a:spLocks noGrp="1"/>
          </p:cNvSpPr>
          <p:nvPr>
            <p:ph type="pic" sz="quarter" idx="13"/>
          </p:nvPr>
        </p:nvSpPr>
        <p:spPr>
          <a:xfrm>
            <a:off x="7" y="197708"/>
            <a:ext cx="9144000" cy="7110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b-NO" dirty="0"/>
          </a:p>
        </p:txBody>
      </p:sp>
      <p:sp>
        <p:nvSpPr>
          <p:cNvPr id="7" name="Rektangel 19"/>
          <p:cNvSpPr/>
          <p:nvPr userDrawn="1"/>
        </p:nvSpPr>
        <p:spPr>
          <a:xfrm>
            <a:off x="0" y="4513811"/>
            <a:ext cx="9144007" cy="2344190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67809" y="1740731"/>
                  <a:pt x="16590" y="1719529"/>
                </a:cubicBezTo>
                <a:lnTo>
                  <a:pt x="0" y="135738"/>
                </a:lnTo>
                <a:close/>
              </a:path>
            </a:pathLst>
          </a:custGeom>
          <a:solidFill>
            <a:srgbClr val="EBF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ktangel 19"/>
          <p:cNvSpPr/>
          <p:nvPr userDrawn="1"/>
        </p:nvSpPr>
        <p:spPr>
          <a:xfrm>
            <a:off x="0" y="4704746"/>
            <a:ext cx="9144007" cy="2405667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3904 w 6470253"/>
              <a:gd name="connsiteY3" fmla="*/ 1726478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55123" y="1747680"/>
                  <a:pt x="3904" y="1726478"/>
                </a:cubicBezTo>
                <a:cubicBezTo>
                  <a:pt x="2603" y="1196231"/>
                  <a:pt x="1301" y="665985"/>
                  <a:pt x="0" y="135738"/>
                </a:cubicBez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5447" y="5838475"/>
            <a:ext cx="963920" cy="869310"/>
          </a:xfrm>
          <a:prstGeom prst="rect">
            <a:avLst/>
          </a:prstGeom>
        </p:spPr>
      </p:pic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467928" y="6133487"/>
            <a:ext cx="6051665" cy="73931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algn="l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3" y="5324219"/>
            <a:ext cx="8229600" cy="794471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89672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021492"/>
            <a:ext cx="3008313" cy="947588"/>
          </a:xfrm>
        </p:spPr>
        <p:txBody>
          <a:bodyPr anchor="b">
            <a:normAutofit/>
          </a:bodyPr>
          <a:lstStyle>
            <a:lvl1pPr algn="l">
              <a:defRPr sz="2400" b="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021492"/>
            <a:ext cx="5111750" cy="500036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2084173"/>
            <a:ext cx="3008313" cy="39376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04.03.2021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2325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792362"/>
            <a:ext cx="5486400" cy="566738"/>
          </a:xfrm>
        </p:spPr>
        <p:txBody>
          <a:bodyPr anchor="b"/>
          <a:lstStyle>
            <a:lvl1pPr algn="l">
              <a:defRPr sz="2000" b="0" i="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1252151"/>
            <a:ext cx="5486400" cy="34754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709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04.03.2021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1081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148056"/>
            <a:ext cx="8229600" cy="3992563"/>
          </a:xfrm>
        </p:spPr>
        <p:txBody>
          <a:bodyPr vert="horz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04.03.2021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5401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04.03.2021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905990" y="2010032"/>
            <a:ext cx="7381275" cy="39047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b-NO" dirty="0"/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905990" y="1005016"/>
            <a:ext cx="7381275" cy="927310"/>
          </a:xfrm>
        </p:spPr>
        <p:txBody>
          <a:bodyPr/>
          <a:lstStyle>
            <a:lvl1pPr>
              <a:defRPr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4749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b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/>
          <p:cNvSpPr>
            <a:spLocks noGrp="1"/>
          </p:cNvSpPr>
          <p:nvPr>
            <p:ph type="pic" sz="quarter" idx="13"/>
          </p:nvPr>
        </p:nvSpPr>
        <p:spPr>
          <a:xfrm>
            <a:off x="0" y="6689"/>
            <a:ext cx="9144000" cy="63674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pPr/>
              <a:t>04.03.2021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6" name="Friform 5"/>
          <p:cNvSpPr/>
          <p:nvPr userDrawn="1"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 userDrawn="1"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ittel 1"/>
          <p:cNvSpPr txBox="1">
            <a:spLocks/>
          </p:cNvSpPr>
          <p:nvPr userDrawn="1"/>
        </p:nvSpPr>
        <p:spPr>
          <a:xfrm>
            <a:off x="457199" y="5899458"/>
            <a:ext cx="8229600" cy="941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3200">
                <a:solidFill>
                  <a:schemeClr val="bg1"/>
                </a:solidFill>
              </a:rPr>
              <a:t>Kapittelside</a:t>
            </a: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5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14329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all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64310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04.03.2021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090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04.03.2021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9454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 b="0" i="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04.03.2021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285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2075935"/>
            <a:ext cx="4038600" cy="39212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2075935"/>
            <a:ext cx="4038600" cy="39212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04.03.2021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008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4511"/>
            <a:ext cx="8229600" cy="927310"/>
          </a:xfrm>
        </p:spPr>
        <p:txBody>
          <a:bodyPr/>
          <a:lstStyle>
            <a:lvl1pPr>
              <a:defRPr b="0" i="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14200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842053"/>
            <a:ext cx="4040188" cy="31715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213394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842053"/>
            <a:ext cx="4041775" cy="31715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04.03.2021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779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04.03.2021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862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04.03.2021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365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917153"/>
            <a:ext cx="8229600" cy="927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001795"/>
            <a:ext cx="8229600" cy="4017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1915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fld id="{B707B217-E5B1-7C42-B868-A854B78504CF}" type="datetimeFigureOut">
              <a:rPr lang="nb-NO" smtClean="0"/>
              <a:pPr/>
              <a:t>04.03.2021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769973" y="61830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844746" y="61751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5D47-7C05-3D42-89E8-8596BD2E973A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6599" y="6138023"/>
            <a:ext cx="466677" cy="435770"/>
          </a:xfrm>
          <a:prstGeom prst="rect">
            <a:avLst/>
          </a:prstGeom>
        </p:spPr>
      </p:pic>
      <p:sp>
        <p:nvSpPr>
          <p:cNvPr id="12" name="Rektangel 11"/>
          <p:cNvSpPr/>
          <p:nvPr userDrawn="1"/>
        </p:nvSpPr>
        <p:spPr>
          <a:xfrm>
            <a:off x="0" y="6704435"/>
            <a:ext cx="9144000" cy="153566"/>
          </a:xfrm>
          <a:prstGeom prst="rect">
            <a:avLst/>
          </a:prstGeom>
          <a:solidFill>
            <a:srgbClr val="1F48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42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1" r:id="rId3"/>
    <p:sldLayoutId id="2147483650" r:id="rId4"/>
    <p:sldLayoutId id="2147483649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0099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44098" y="5885505"/>
            <a:ext cx="8208143" cy="6660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nb-NO" sz="3200" kern="1200" noProof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ktangel 19"/>
          <p:cNvSpPr/>
          <p:nvPr/>
        </p:nvSpPr>
        <p:spPr>
          <a:xfrm>
            <a:off x="0" y="3805707"/>
            <a:ext cx="9144007" cy="3052294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67809" y="1740731"/>
                  <a:pt x="16590" y="1719529"/>
                </a:cubicBezTo>
                <a:lnTo>
                  <a:pt x="0" y="135738"/>
                </a:lnTo>
                <a:close/>
              </a:path>
            </a:pathLst>
          </a:custGeom>
          <a:solidFill>
            <a:srgbClr val="EBF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ktangel 19"/>
          <p:cNvSpPr/>
          <p:nvPr/>
        </p:nvSpPr>
        <p:spPr>
          <a:xfrm>
            <a:off x="-23835" y="4114800"/>
            <a:ext cx="9144007" cy="2995871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3904 w 6470253"/>
              <a:gd name="connsiteY3" fmla="*/ 1726478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55123" y="1747680"/>
                  <a:pt x="3904" y="1726478"/>
                </a:cubicBezTo>
                <a:cubicBezTo>
                  <a:pt x="2603" y="1196231"/>
                  <a:pt x="1301" y="665985"/>
                  <a:pt x="0" y="135738"/>
                </a:cubicBez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3407" y="4773179"/>
            <a:ext cx="6051665" cy="759638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>
                <a:solidFill>
                  <a:schemeClr val="bg1"/>
                </a:solidFill>
                <a:latin typeface="Woodford Bourne"/>
              </a:rPr>
              <a:t>Modul 4 – Synliggjøre elevens tenkning </a:t>
            </a:r>
            <a:endParaRPr lang="nb-NO">
              <a:solidFill>
                <a:schemeClr val="bg1"/>
              </a:solidFill>
              <a:latin typeface="Woodford Bourne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3406" y="5648343"/>
            <a:ext cx="6051665" cy="5428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nb-NO" dirty="0">
                <a:latin typeface="Woodford Bourne"/>
              </a:rPr>
              <a:t>Oppfølging av vurdering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5447" y="5838475"/>
            <a:ext cx="963920" cy="869310"/>
          </a:xfrm>
          <a:prstGeom prst="rect">
            <a:avLst/>
          </a:prstGeom>
        </p:spPr>
      </p:pic>
      <p:sp>
        <p:nvSpPr>
          <p:cNvPr id="10" name="Undertittel 2"/>
          <p:cNvSpPr txBox="1">
            <a:spLocks/>
          </p:cNvSpPr>
          <p:nvPr/>
        </p:nvSpPr>
        <p:spPr>
          <a:xfrm>
            <a:off x="645320" y="6182258"/>
            <a:ext cx="6051665" cy="542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dirty="0">
                <a:solidFill>
                  <a:schemeClr val="bg1"/>
                </a:solidFill>
              </a:rPr>
              <a:t>Utarbeidet i samarbeid med </a:t>
            </a:r>
            <a:r>
              <a:rPr lang="nb-NO" sz="1800" dirty="0" err="1">
                <a:solidFill>
                  <a:schemeClr val="bg1"/>
                </a:solidFill>
              </a:rPr>
              <a:t>Statped</a:t>
            </a:r>
            <a:endParaRPr lang="nb-NO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9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30 minutter</a:t>
            </a:r>
            <a:endParaRPr lang="nb-NO" sz="2000" dirty="0"/>
          </a:p>
          <a:p>
            <a:pPr marL="457200" lvl="1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Planlegg aktivitet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3896284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597976"/>
            <a:ext cx="8229600" cy="685771"/>
          </a:xfrm>
        </p:spPr>
        <p:txBody>
          <a:bodyPr/>
          <a:lstStyle/>
          <a:p>
            <a:r>
              <a:rPr lang="nb-NO" altLang="nb-NO" dirty="0"/>
              <a:t>Bruk av samtaletrekk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80694"/>
            <a:ext cx="8229600" cy="46381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defRPr/>
            </a:pPr>
            <a:r>
              <a:rPr lang="nb-NO" dirty="0"/>
              <a:t>Les </a:t>
            </a:r>
            <a:r>
              <a:rPr lang="nb-NO" i="1" dirty="0"/>
              <a:t>Bruk av samtaletrekk. «Hvilket tall skal ut?»</a:t>
            </a:r>
            <a:r>
              <a:rPr lang="nb-NO" dirty="0"/>
              <a:t>. [</a:t>
            </a:r>
            <a:r>
              <a:rPr lang="nb-NO" dirty="0" err="1"/>
              <a:t>pdf</a:t>
            </a:r>
            <a:r>
              <a:rPr lang="nb-NO" dirty="0"/>
              <a:t>], og noter i høyre kolonne  hvilke samtaletrekk læreren bruker. </a:t>
            </a:r>
          </a:p>
          <a:p>
            <a:pPr marL="0" indent="0">
              <a:buNone/>
              <a:defRPr/>
            </a:pPr>
            <a:endParaRPr lang="nb-NO" dirty="0"/>
          </a:p>
          <a:p>
            <a:pPr marL="0" indent="0">
              <a:buNone/>
              <a:defRPr/>
            </a:pPr>
            <a:r>
              <a:rPr lang="nb-NO" dirty="0"/>
              <a:t>Diskuter i gruppene:</a:t>
            </a:r>
          </a:p>
          <a:p>
            <a:pPr lvl="0"/>
            <a:r>
              <a:rPr lang="nb-NO" dirty="0"/>
              <a:t>Hvilke grep bruker læreren for å rette elevenes oppmerksomhet mot medelevers innspill? </a:t>
            </a:r>
          </a:p>
          <a:p>
            <a:r>
              <a:rPr lang="nb-NO" dirty="0">
                <a:latin typeface="Woodford Bourne"/>
              </a:rPr>
              <a:t>På hvilke måter kan slike grep ha betydning for </a:t>
            </a:r>
            <a:r>
              <a:rPr lang="nb-NO" i="1" dirty="0">
                <a:latin typeface="Woodford Bourne"/>
              </a:rPr>
              <a:t>alle</a:t>
            </a:r>
            <a:r>
              <a:rPr lang="nb-NO" dirty="0">
                <a:latin typeface="Woodford Bourne"/>
              </a:rPr>
              <a:t> elevers læring?</a:t>
            </a:r>
          </a:p>
          <a:p>
            <a:endParaRPr lang="nb-NO" dirty="0">
              <a:latin typeface="Woodford Bourne"/>
            </a:endParaRPr>
          </a:p>
          <a:p>
            <a:pPr marL="0" indent="0">
              <a:buNone/>
            </a:pPr>
            <a:endParaRPr lang="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6178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Hva skal ut?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001795"/>
            <a:ext cx="7836710" cy="44355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Velg en av oppgavene i </a:t>
            </a:r>
            <a:r>
              <a:rPr lang="nb-NO" i="1" dirty="0"/>
              <a:t>Hva skal ut? </a:t>
            </a:r>
            <a:r>
              <a:rPr lang="nb-NO" dirty="0"/>
              <a:t>[pdf] og planlegg aktiviteten med utgangspunkt i:</a:t>
            </a:r>
          </a:p>
          <a:p>
            <a:r>
              <a:rPr lang="nb-NO" i="1" dirty="0"/>
              <a:t>Undervisningsnotat «Hvem skal ut?» </a:t>
            </a:r>
          </a:p>
          <a:p>
            <a:r>
              <a:rPr lang="nb-NO" i="1" dirty="0"/>
              <a:t>Aktivitet Hva skal ut? – kommentarer til oppgavene  </a:t>
            </a:r>
          </a:p>
          <a:p>
            <a:r>
              <a:rPr lang="nb-NO" i="1" dirty="0"/>
              <a:t>Bruk av samtaletrekk i hvilket tall skal ut</a:t>
            </a:r>
            <a:r>
              <a:rPr lang="nb-NO" dirty="0"/>
              <a:t>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0470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30 minutter</a:t>
            </a:r>
            <a:endParaRPr lang="nb-NO" sz="2000" dirty="0"/>
          </a:p>
          <a:p>
            <a:pPr marL="457200" lvl="1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Øving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614680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503086"/>
            <a:ext cx="8229600" cy="634012"/>
          </a:xfrm>
        </p:spPr>
        <p:txBody>
          <a:bodyPr>
            <a:normAutofit/>
          </a:bodyPr>
          <a:lstStyle/>
          <a:p>
            <a:r>
              <a:rPr lang="nb-NO" altLang="nb-NO" dirty="0"/>
              <a:t>Rollespill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553222"/>
            <a:ext cx="8229600" cy="446565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>
                <a:latin typeface="Woodford Bourne"/>
              </a:rPr>
              <a:t>Gjennomfør den planlagte aktiviteten som et rollespill der en av deltakerne er «lærer». De øvrige deltakerne er «elever» i rollespillet. Fokuset for «læreren» er å ta i bruk og gjøre erfaringer med samtaletrekk. Hvis det oppstår en situasjon under øvingen hvor "læreren" er usikker på hvilket veivalg man bør </a:t>
            </a:r>
            <a:r>
              <a:rPr lang="nb-NO">
                <a:latin typeface="Woodford Bourne"/>
              </a:rPr>
              <a:t>ta, er det helt fint å stoppe opp (ta en "time-out"), reise problemstillingen og drøfte dette med </a:t>
            </a:r>
            <a:r>
              <a:rPr lang="nb-NO" dirty="0">
                <a:latin typeface="Woodford Bourne"/>
              </a:rPr>
              <a:t>kollegene.</a:t>
            </a:r>
          </a:p>
          <a:p>
            <a:pPr marL="0" indent="0">
              <a:buNone/>
            </a:pPr>
            <a:endParaRPr lang="nb-NO" dirty="0">
              <a:latin typeface="Woodford Bourne"/>
            </a:endParaRPr>
          </a:p>
          <a:p>
            <a:pPr>
              <a:buNone/>
            </a:pPr>
            <a:r>
              <a:rPr lang="no">
                <a:latin typeface="Woodford Bourne"/>
              </a:rPr>
              <a:t>I lys av rollespillet, diskuter erfaringene med bruk av samtaletrekk med henblikk på</a:t>
            </a:r>
            <a:endParaRPr lang="nb-NO">
              <a:latin typeface="Woodford Bourne"/>
            </a:endParaRPr>
          </a:p>
          <a:p>
            <a:r>
              <a:rPr lang="no">
                <a:latin typeface="Woodford Bourne"/>
              </a:rPr>
              <a:t>alle elevers resonnering, deltakelse og engasjement.</a:t>
            </a:r>
            <a:endParaRPr lang="nb-NO">
              <a:latin typeface="Woodford Bourne"/>
            </a:endParaRPr>
          </a:p>
          <a:p>
            <a:r>
              <a:rPr lang="no">
                <a:latin typeface="Woodford Bourne"/>
              </a:rPr>
              <a:t>hvordan dere vil forberede elevene på bruk av samtaletrekk slik at de forstår hensikten.</a:t>
            </a:r>
            <a:endParaRPr lang="nb-NO">
              <a:latin typeface="Woodford Bourne"/>
            </a:endParaRP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Gjør eventuelle endringer før utprøving med egne elever.</a:t>
            </a:r>
          </a:p>
          <a:p>
            <a:pPr marL="0" indent="0">
              <a:buNone/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5567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180"/>
            <a:ext cx="9144000" cy="6102096"/>
          </a:xfrm>
          <a:prstGeom prst="rect">
            <a:avLst/>
          </a:prstGeom>
        </p:spPr>
      </p:pic>
      <p:sp>
        <p:nvSpPr>
          <p:cNvPr id="5" name="Friform 4"/>
          <p:cNvSpPr/>
          <p:nvPr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5954400"/>
            <a:ext cx="8229600" cy="886975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>
                <a:solidFill>
                  <a:schemeClr val="bg1"/>
                </a:solidFill>
              </a:rPr>
              <a:t>C – Utprøving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1800" dirty="0">
                <a:solidFill>
                  <a:schemeClr val="bg1"/>
                </a:solidFill>
              </a:rPr>
              <a:t> 30 minutter</a:t>
            </a:r>
            <a:br>
              <a:rPr lang="nb-NO" dirty="0">
                <a:solidFill>
                  <a:schemeClr val="bg1"/>
                </a:solidFill>
              </a:rPr>
            </a:b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06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542399"/>
            <a:ext cx="8229600" cy="711650"/>
          </a:xfrm>
        </p:spPr>
        <p:txBody>
          <a:bodyPr>
            <a:normAutofit fontScale="90000"/>
          </a:bodyPr>
          <a:lstStyle/>
          <a:p>
            <a:r>
              <a:rPr lang="nb-NO" altLang="nb-NO" sz="2700"/>
              <a:t>Utprøving </a:t>
            </a:r>
            <a:br>
              <a:rPr lang="nb-NO" altLang="nb-NO" sz="2700" dirty="0"/>
            </a:br>
            <a:r>
              <a:rPr lang="nb-NO" altLang="nb-NO" sz="3600" dirty="0"/>
              <a:t>Hva skal ut?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35853"/>
            <a:ext cx="8229600" cy="43830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dirty="0"/>
              <a:t>Gjennomfør den planlagte aktiviteten med egne elever slik gruppa planla den. Det er fint hvis en kollega kan observere gjennomføringen og ta notater underveis.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Under gjennomføringen skal dere reflektere over:</a:t>
            </a:r>
          </a:p>
          <a:p>
            <a:pPr fontAlgn="base"/>
            <a:r>
              <a:rPr lang="nb-NO">
                <a:latin typeface="Woodford Bourne"/>
              </a:rPr>
              <a:t>Hvordan påvirket din bruk av samtaletrekk alle elevers deltakelse i samtalen?</a:t>
            </a:r>
          </a:p>
          <a:p>
            <a:r>
              <a:rPr lang="nb-NO">
                <a:latin typeface="Woodford Bourne"/>
              </a:rPr>
              <a:t>Hva fikk du vite om ulike elevers tenkning? </a:t>
            </a:r>
            <a:endParaRPr lang="nb-NO"/>
          </a:p>
          <a:p>
            <a:pPr marL="0" indent="0">
              <a:buNone/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5189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62241"/>
          </a:xfrm>
          <a:prstGeom prst="rect">
            <a:avLst/>
          </a:prstGeom>
        </p:spPr>
      </p:pic>
      <p:sp>
        <p:nvSpPr>
          <p:cNvPr id="5" name="Friform 4"/>
          <p:cNvSpPr/>
          <p:nvPr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5954400"/>
            <a:ext cx="8229600" cy="886975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>
                <a:solidFill>
                  <a:schemeClr val="bg1"/>
                </a:solidFill>
              </a:rPr>
              <a:t>D – Etterarbeid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1800" dirty="0">
                <a:solidFill>
                  <a:schemeClr val="bg1"/>
                </a:solidFill>
              </a:rPr>
              <a:t>45 minutter</a:t>
            </a:r>
            <a:br>
              <a:rPr lang="nb-NO" dirty="0">
                <a:solidFill>
                  <a:schemeClr val="bg1"/>
                </a:solidFill>
              </a:rPr>
            </a:b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88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indent="-285750"/>
            <a:r>
              <a:rPr lang="nb-NO" sz="1600" dirty="0"/>
              <a:t>Grupper: 10 minutter</a:t>
            </a:r>
          </a:p>
          <a:p>
            <a:pPr indent="-285750"/>
            <a:r>
              <a:rPr lang="nb-NO" sz="1600" dirty="0"/>
              <a:t>Plenum: 20 minutter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Erfaringsdeling fra utprøving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767818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55091"/>
            <a:ext cx="8229600" cy="608133"/>
          </a:xfrm>
        </p:spPr>
        <p:txBody>
          <a:bodyPr>
            <a:normAutofit/>
          </a:bodyPr>
          <a:lstStyle/>
          <a:p>
            <a:r>
              <a:rPr lang="nb-NO" dirty="0"/>
              <a:t>Grupper (10 min)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39831"/>
            <a:ext cx="8229600" cy="45260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dirty="0"/>
              <a:t>Del erfaringene fra utprøvingene knyttet til refleksjonsspørsmålene i </a:t>
            </a:r>
            <a:r>
              <a:rPr lang="nb-NO" i="1" dirty="0"/>
              <a:t>C – Utprøving</a:t>
            </a:r>
            <a:r>
              <a:rPr lang="nb-NO" dirty="0"/>
              <a:t>.</a:t>
            </a:r>
          </a:p>
          <a:p>
            <a:pPr fontAlgn="base"/>
            <a:r>
              <a:rPr lang="nb-NO" dirty="0">
                <a:latin typeface="Woodford Bourne"/>
              </a:rPr>
              <a:t>Hvordan påvirket din bruk av samtaletrekk alle elevers deltakelse i samtalen?</a:t>
            </a:r>
          </a:p>
          <a:p>
            <a:r>
              <a:rPr lang="nb-NO" dirty="0">
                <a:latin typeface="Woodford Bourne"/>
              </a:rPr>
              <a:t>Hvilke samtaletrekk fungerte bra og hvilke ble vanskelige for deg eller elevene?</a:t>
            </a:r>
          </a:p>
          <a:p>
            <a:r>
              <a:rPr lang="nb-NO" dirty="0">
                <a:latin typeface="Woodford Bourne"/>
              </a:rPr>
              <a:t>Hva fikk du vite om tenkningen til ulike elever? </a:t>
            </a:r>
          </a:p>
          <a:p>
            <a:pPr marL="0" indent="0">
              <a:buNone/>
            </a:pPr>
            <a:r>
              <a:rPr lang="no" dirty="0">
                <a:latin typeface="Woodford Bourne"/>
              </a:rPr>
              <a:t>Hver gruppe velger et par momenter som de legger fram i plenum.</a:t>
            </a:r>
            <a:endParaRPr lang="nb-NO" dirty="0">
              <a:latin typeface="Woodford Bourne"/>
            </a:endParaRPr>
          </a:p>
          <a:p>
            <a:pPr lvl="0"/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pPr marL="0" lvl="0" indent="0">
              <a:buNone/>
            </a:pPr>
            <a:endParaRPr lang="nb-NO" dirty="0"/>
          </a:p>
          <a:p>
            <a:pPr>
              <a:defRPr/>
            </a:pPr>
            <a:endParaRPr lang="nb-NO" dirty="0"/>
          </a:p>
          <a:p>
            <a:pPr marL="0" indent="0">
              <a:buNone/>
              <a:defRPr/>
            </a:pPr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519356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08195"/>
            <a:ext cx="8229600" cy="642638"/>
          </a:xfrm>
        </p:spPr>
        <p:txBody>
          <a:bodyPr/>
          <a:lstStyle/>
          <a:p>
            <a:r>
              <a:rPr lang="nb-NO" dirty="0"/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90912"/>
            <a:ext cx="8229600" cy="48279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altLang="nb-NO" dirty="0">
                <a:latin typeface="Woodford Bourne"/>
              </a:rPr>
              <a:t>Målet med modulen er å kunne se verdien av matematiske samtaler og få erfaring med bruk av samtaletrekk for å lede matematiske samtaler med god kvalitet.</a:t>
            </a:r>
            <a:r>
              <a:rPr lang="no">
                <a:latin typeface="Woodford Bourne"/>
              </a:rPr>
              <a:t> Gjennom matematiske samtaler blir læreren kjent med elevenes tenkning.</a:t>
            </a:r>
            <a:r>
              <a:rPr lang="nb-NO" altLang="nb-NO" dirty="0">
                <a:latin typeface="Woodford Bourne"/>
              </a:rPr>
              <a:t> </a:t>
            </a:r>
            <a:endParaRPr lang="nb-NO" altLang="nb-NO" dirty="0"/>
          </a:p>
          <a:p>
            <a:pPr marL="0" indent="0">
              <a:buNone/>
            </a:pPr>
            <a:endParaRPr lang="nb-NO" altLang="nb-NO" dirty="0">
              <a:latin typeface="Woodford Bourne"/>
            </a:endParaRPr>
          </a:p>
          <a:p>
            <a:pPr marL="0" indent="0">
              <a:buNone/>
            </a:pPr>
            <a:r>
              <a:rPr lang="no" sz="2000">
                <a:latin typeface="Woodford Bourne"/>
              </a:rPr>
              <a:t>For at alle elever skal ha utbytte av matematikkundervisningen, må læreren legge til rette for at elevene får mulighet til å tenke, lytte til medelever, drøfte og resonnere omkring matematiske begreper, problemer og løsningsstrategier. Hensikten er å gjennomføre faglige samtaler med høy kvalitet der </a:t>
            </a:r>
            <a:r>
              <a:rPr lang="no" sz="2000" i="1">
                <a:latin typeface="Woodford Bourne"/>
              </a:rPr>
              <a:t>alle</a:t>
            </a:r>
            <a:r>
              <a:rPr lang="no" sz="2000">
                <a:latin typeface="Woodford Bourne"/>
              </a:rPr>
              <a:t> elevene deltar med egne tanker, idéer og resonnement. Alle elevene bør få like muligheter til å lære viktige matematiske ideer og tenkemåter samtidig som det tas hens</a:t>
            </a:r>
            <a:r>
              <a:rPr lang="no" sz="2000" strike="sngStrike">
                <a:latin typeface="Woodford Bourne"/>
              </a:rPr>
              <a:t>ikt</a:t>
            </a:r>
            <a:r>
              <a:rPr lang="no" sz="2000">
                <a:latin typeface="Woodford Bourne"/>
              </a:rPr>
              <a:t>yn til forskjeller mellom elevene. Den matematiske samtalen er en viktig arena hvor elevene lærer av hverandre.</a:t>
            </a:r>
            <a:endParaRPr lang="nb-NO" sz="2000">
              <a:latin typeface="Woodford Bourne"/>
            </a:endParaRPr>
          </a:p>
          <a:p>
            <a:pPr marL="0" indent="0">
              <a:buNone/>
            </a:pPr>
            <a:endParaRPr lang="nb-NO" altLang="nb-NO" dirty="0"/>
          </a:p>
          <a:p>
            <a:pPr marL="0" indent="0">
              <a:buNone/>
            </a:pPr>
            <a:endParaRPr lang="nb-NO" alt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25233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016823-7151-4FC4-940F-F02630A22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Plenum (20 min)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F676A62-7927-4AAD-BB09-903F4AD0A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>
                <a:latin typeface="Woodford Bourne"/>
              </a:rPr>
              <a:t>Del momenter fra gruppediskusjon. </a:t>
            </a:r>
          </a:p>
          <a:p>
            <a:pPr marL="0" indent="0">
              <a:buNone/>
            </a:pPr>
            <a:r>
              <a:rPr lang="nb-NO" dirty="0">
                <a:latin typeface="Woodford Bourne"/>
              </a:rPr>
              <a:t>Diskusjonsspørsmål: </a:t>
            </a:r>
            <a:endParaRPr lang="nb-NO" dirty="0"/>
          </a:p>
          <a:p>
            <a:r>
              <a:rPr lang="no" dirty="0">
                <a:latin typeface="Woodford Bourne"/>
              </a:rPr>
              <a:t>Hvilken betydning har bruk av samtaletrekk for å inkludere alle elever i klassediskusjonen?</a:t>
            </a:r>
            <a:endParaRPr lang="nb-NO" dirty="0">
              <a:latin typeface="Woodford Bourne"/>
            </a:endParaRPr>
          </a:p>
          <a:p>
            <a:r>
              <a:rPr lang="no" dirty="0"/>
              <a:t>Hva får dere vite om elevenes tenkning gjennom bruk av samtaletrekk, og hvorfor kan dette være viktig?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8794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15 minutter</a:t>
            </a:r>
            <a:endParaRPr lang="nb-NO" sz="2000" dirty="0"/>
          </a:p>
          <a:p>
            <a:pPr marL="457200" lvl="1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Konsekvenser for matematikkundervisningen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2816882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373689"/>
            <a:ext cx="8229600" cy="659891"/>
          </a:xfrm>
        </p:spPr>
        <p:txBody>
          <a:bodyPr/>
          <a:lstStyle/>
          <a:p>
            <a:r>
              <a:rPr lang="nb-NO" dirty="0"/>
              <a:t>Bruk av samtaletrekk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63441"/>
            <a:ext cx="8229600" cy="46554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2000" dirty="0">
                <a:latin typeface="Woodford Bourne"/>
              </a:rPr>
              <a:t>Diskuter spørsmålene i kollegiet, og bli enige om en felles praksis for din skole:</a:t>
            </a:r>
            <a:r>
              <a:rPr lang="nb-NO" b="1" dirty="0">
                <a:latin typeface="Woodford Bourne"/>
              </a:rPr>
              <a:t> </a:t>
            </a:r>
            <a:endParaRPr lang="nb-NO" b="1" dirty="0"/>
          </a:p>
          <a:p>
            <a:pPr lvl="0"/>
            <a:r>
              <a:rPr lang="nb-NO" sz="2000" dirty="0">
                <a:latin typeface="Woodford Bourne"/>
              </a:rPr>
              <a:t>Hvordan vil dere bruke samtaletrekk i det videre arbeidet i skolen?</a:t>
            </a:r>
          </a:p>
          <a:p>
            <a:pPr lvl="0"/>
            <a:r>
              <a:rPr lang="nb-NO" sz="2000" dirty="0">
                <a:latin typeface="Woodford Bourne"/>
              </a:rPr>
              <a:t>Hva kan dere konkret gjøre i det daglige arbeidet for å støtte hverandre?</a:t>
            </a:r>
          </a:p>
          <a:p>
            <a:pPr>
              <a:defRPr/>
            </a:pPr>
            <a:endParaRPr lang="no" sz="2000" dirty="0">
              <a:latin typeface="Woodford Bourne"/>
            </a:endParaRPr>
          </a:p>
          <a:p>
            <a:pPr marL="0" indent="0">
              <a:buNone/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7279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b-NO">
                <a:latin typeface="Woodford Bourne"/>
              </a:rPr>
              <a:t>Realfagsløyper, Tema </a:t>
            </a:r>
            <a:r>
              <a:rPr lang="nb-NO" i="1">
                <a:latin typeface="Woodford Bourne"/>
              </a:rPr>
              <a:t>Språk og kommunikasjon</a:t>
            </a:r>
            <a:endParaRPr lang="nb-NO" i="1" dirty="0"/>
          </a:p>
          <a:p>
            <a:r>
              <a:rPr lang="nb-NO">
                <a:latin typeface="Woodford Bourne"/>
              </a:rPr>
              <a:t>Pakke 2 </a:t>
            </a:r>
            <a:r>
              <a:rPr lang="nb-NO" i="1">
                <a:latin typeface="Woodford Bourne"/>
              </a:rPr>
              <a:t>Å lede faglige samtaler i matematikk</a:t>
            </a:r>
            <a:endParaRPr lang="nb-NO" sz="2000" i="1" dirty="0"/>
          </a:p>
          <a:p>
            <a:pPr marL="457200" lvl="1"/>
            <a:endParaRPr lang="nb-NO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>
                <a:cs typeface="Calibri"/>
              </a:rPr>
              <a:t>Anbefalt til videre fordypning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4018469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Referanser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err="1">
                <a:latin typeface="Woodford Bourne"/>
              </a:rPr>
              <a:t>Wæge</a:t>
            </a:r>
            <a:r>
              <a:rPr lang="nb-NO" dirty="0">
                <a:latin typeface="Woodford Bourne"/>
              </a:rPr>
              <a:t>, K. (2015). "Samtaletrekk - redskap i matematiske diskusjoner." </a:t>
            </a:r>
            <a:r>
              <a:rPr lang="nb-NO" u="sng" dirty="0">
                <a:latin typeface="Woodford Bourne"/>
              </a:rPr>
              <a:t>Tangenten</a:t>
            </a:r>
            <a:r>
              <a:rPr lang="nb-NO" dirty="0">
                <a:latin typeface="Woodford Bourne"/>
              </a:rPr>
              <a:t>(2): 22-27.</a:t>
            </a:r>
          </a:p>
          <a:p>
            <a:endParaRPr lang="nb-NO" dirty="0"/>
          </a:p>
          <a:p>
            <a:r>
              <a:rPr lang="no">
                <a:latin typeface="Woodford Bourne"/>
              </a:rPr>
              <a:t>Elham Kazemi og Allison Hintz,“Målrettet samtale”, Cappelen Damm Akademisk</a:t>
            </a:r>
            <a:endParaRPr lang="en-US">
              <a:latin typeface="Woodford Bourne"/>
            </a:endParaRP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u="sng" dirty="0"/>
          </a:p>
          <a:p>
            <a:endParaRPr lang="nb-NO" u="sng" dirty="0"/>
          </a:p>
        </p:txBody>
      </p:sp>
    </p:spTree>
    <p:extLst>
      <p:ext uri="{BB962C8B-B14F-4D97-AF65-F5344CB8AC3E}">
        <p14:creationId xmlns:p14="http://schemas.microsoft.com/office/powerpoint/2010/main" val="151476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76"/>
            <a:ext cx="9137838" cy="6104076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4098" y="5885505"/>
            <a:ext cx="8208143" cy="6660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nb-NO" sz="3200" kern="1200" noProof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ktangel 19"/>
          <p:cNvSpPr/>
          <p:nvPr/>
        </p:nvSpPr>
        <p:spPr>
          <a:xfrm>
            <a:off x="0" y="4557441"/>
            <a:ext cx="9144007" cy="2300559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67809" y="1740731"/>
                  <a:pt x="16590" y="1719529"/>
                </a:cubicBezTo>
                <a:lnTo>
                  <a:pt x="0" y="135738"/>
                </a:lnTo>
                <a:close/>
              </a:path>
            </a:pathLst>
          </a:custGeom>
          <a:solidFill>
            <a:srgbClr val="EBF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ktangel 19"/>
          <p:cNvSpPr/>
          <p:nvPr/>
        </p:nvSpPr>
        <p:spPr>
          <a:xfrm>
            <a:off x="0" y="4732167"/>
            <a:ext cx="9144007" cy="2300559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3904 w 6470253"/>
              <a:gd name="connsiteY3" fmla="*/ 1726478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55123" y="1747680"/>
                  <a:pt x="3904" y="1726478"/>
                </a:cubicBezTo>
                <a:cubicBezTo>
                  <a:pt x="2603" y="1196231"/>
                  <a:pt x="1301" y="665985"/>
                  <a:pt x="0" y="135738"/>
                </a:cubicBez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ktangel 19"/>
          <p:cNvSpPr/>
          <p:nvPr/>
        </p:nvSpPr>
        <p:spPr>
          <a:xfrm>
            <a:off x="0" y="4777621"/>
            <a:ext cx="9144007" cy="2300559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67809" y="1740731"/>
                  <a:pt x="16590" y="1719529"/>
                </a:cubicBezTo>
                <a:lnTo>
                  <a:pt x="0" y="135738"/>
                </a:lnTo>
                <a:close/>
              </a:path>
            </a:pathLst>
          </a:custGeom>
          <a:blipFill dpi="0" rotWithShape="1">
            <a:blip r:embed="rId3">
              <a:alphaModFix amt="1000"/>
            </a:blip>
            <a:srcRect/>
            <a:tile tx="0" ty="63500" sx="100000" sy="5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350" y="5601340"/>
            <a:ext cx="51435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96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Tidsplan for denne modulen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926043"/>
              </p:ext>
            </p:extLst>
          </p:nvPr>
        </p:nvGraphicFramePr>
        <p:xfrm>
          <a:off x="457200" y="2001838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99297286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086520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1800" dirty="0"/>
                        <a:t>Aktivitet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Anbefalt</a:t>
                      </a:r>
                      <a:r>
                        <a:rPr lang="nb-NO" sz="1800" baseline="0" dirty="0"/>
                        <a:t> tidsbruk</a:t>
                      </a:r>
                      <a:endParaRPr lang="nb-NO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41856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dirty="0"/>
                        <a:t>A</a:t>
                      </a:r>
                      <a:r>
                        <a:rPr lang="nb-NO" sz="1800" baseline="0" dirty="0"/>
                        <a:t> </a:t>
                      </a:r>
                      <a:r>
                        <a:rPr lang="nb-NO" sz="1800" dirty="0"/>
                        <a:t>–</a:t>
                      </a:r>
                      <a:r>
                        <a:rPr lang="nb-NO" sz="1800" baseline="0" dirty="0"/>
                        <a:t> </a:t>
                      </a:r>
                      <a:r>
                        <a:rPr lang="nb-NO" sz="1800" dirty="0"/>
                        <a:t>Forarbeid</a:t>
                      </a:r>
                      <a:endParaRPr lang="nb-NO" sz="1800" dirty="0">
                        <a:solidFill>
                          <a:srgbClr val="13497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40 minutter</a:t>
                      </a:r>
                      <a:endParaRPr lang="nb-NO" sz="1800" dirty="0">
                        <a:solidFill>
                          <a:srgbClr val="13497F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57422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dirty="0"/>
                        <a:t>B – Samarbeid</a:t>
                      </a:r>
                      <a:endParaRPr lang="nb-NO" sz="1800" dirty="0">
                        <a:solidFill>
                          <a:srgbClr val="13497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90 minutter</a:t>
                      </a:r>
                      <a:endParaRPr lang="nb-NO" sz="1800" dirty="0">
                        <a:solidFill>
                          <a:srgbClr val="13497F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0529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dirty="0"/>
                        <a:t>C – Utprøving </a:t>
                      </a:r>
                      <a:endParaRPr lang="nb-NO" sz="1800" dirty="0">
                        <a:solidFill>
                          <a:srgbClr val="13497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30 minutter</a:t>
                      </a:r>
                      <a:endParaRPr lang="nb-NO" sz="1800" dirty="0">
                        <a:solidFill>
                          <a:srgbClr val="13497F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8274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dirty="0"/>
                        <a:t>D – </a:t>
                      </a:r>
                      <a:r>
                        <a:rPr lang="nb-NO" sz="1800" kern="1200" dirty="0"/>
                        <a:t>Etterarbeid</a:t>
                      </a:r>
                      <a:endParaRPr lang="nb-NO" sz="1800" kern="1200" dirty="0">
                        <a:solidFill>
                          <a:srgbClr val="1349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45 minutter</a:t>
                      </a:r>
                      <a:endParaRPr lang="nb-NO" sz="1800" dirty="0">
                        <a:solidFill>
                          <a:srgbClr val="13497F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93798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kern="1200" dirty="0"/>
                        <a:t>Hele modulen</a:t>
                      </a:r>
                      <a:endParaRPr lang="nb-NO" sz="1800" kern="1200" dirty="0">
                        <a:solidFill>
                          <a:srgbClr val="1349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baseline="0" dirty="0"/>
                        <a:t>205 minutter</a:t>
                      </a:r>
                      <a:endParaRPr lang="nb-NO" sz="1800" dirty="0">
                        <a:solidFill>
                          <a:srgbClr val="13497F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12284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749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64494"/>
          </a:xfrm>
          <a:prstGeom prst="rect">
            <a:avLst/>
          </a:prstGeom>
        </p:spPr>
      </p:pic>
      <p:sp>
        <p:nvSpPr>
          <p:cNvPr id="5" name="Friform 4"/>
          <p:cNvSpPr/>
          <p:nvPr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5954400"/>
            <a:ext cx="8229600" cy="886975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>
                <a:solidFill>
                  <a:schemeClr val="bg1"/>
                </a:solidFill>
              </a:rPr>
              <a:t>A – Forarbeid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1800" dirty="0">
                <a:solidFill>
                  <a:schemeClr val="bg1"/>
                </a:solidFill>
              </a:rPr>
              <a:t>40 minutter</a:t>
            </a:r>
            <a:br>
              <a:rPr lang="nb-NO" dirty="0">
                <a:solidFill>
                  <a:schemeClr val="bg1"/>
                </a:solidFill>
              </a:rPr>
            </a:b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17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51327"/>
            <a:ext cx="8229600" cy="737529"/>
          </a:xfrm>
        </p:spPr>
        <p:txBody>
          <a:bodyPr>
            <a:normAutofit/>
          </a:bodyPr>
          <a:lstStyle/>
          <a:p>
            <a:r>
              <a:rPr lang="nb-NO" altLang="nb-NO" dirty="0"/>
              <a:t>Individuelt arbeid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58331"/>
            <a:ext cx="8229600" cy="456054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  <a:defRPr/>
            </a:pPr>
            <a:r>
              <a:rPr lang="nb-NO" dirty="0">
                <a:latin typeface="Woodford Bourne"/>
              </a:rPr>
              <a:t>Les </a:t>
            </a:r>
            <a:r>
              <a:rPr lang="nb-NO" i="1" dirty="0">
                <a:latin typeface="Woodford Bourne"/>
              </a:rPr>
              <a:t>Samtaletrekk – redskap i matematiske diskusjoner (</a:t>
            </a:r>
            <a:r>
              <a:rPr lang="nb-NO" i="1" dirty="0" err="1">
                <a:latin typeface="Woodford Bourne"/>
              </a:rPr>
              <a:t>pdf</a:t>
            </a:r>
            <a:r>
              <a:rPr lang="nb-NO" i="1" dirty="0">
                <a:latin typeface="Woodford Bourne"/>
              </a:rPr>
              <a:t>) </a:t>
            </a:r>
            <a:r>
              <a:rPr lang="nb-NO" dirty="0">
                <a:latin typeface="Woodford Bourne"/>
              </a:rPr>
              <a:t>og </a:t>
            </a:r>
            <a:r>
              <a:rPr lang="nb-NO" i="1" dirty="0">
                <a:latin typeface="Woodford Bourne"/>
              </a:rPr>
              <a:t>Plakat med samtaletrekk (</a:t>
            </a:r>
            <a:r>
              <a:rPr lang="nb-NO" i="1" dirty="0" err="1">
                <a:latin typeface="Woodford Bourne"/>
              </a:rPr>
              <a:t>pdf</a:t>
            </a:r>
            <a:r>
              <a:rPr lang="nb-NO" i="1" dirty="0">
                <a:latin typeface="Woodford Bourne"/>
              </a:rPr>
              <a:t>).</a:t>
            </a:r>
          </a:p>
          <a:p>
            <a:pPr marL="0" indent="0">
              <a:buFont typeface="Arial" charset="0"/>
              <a:buNone/>
              <a:defRPr/>
            </a:pPr>
            <a:r>
              <a:rPr lang="nb-NO" sz="1600" dirty="0"/>
              <a:t>	</a:t>
            </a:r>
          </a:p>
          <a:p>
            <a:pPr marL="0" indent="0">
              <a:buNone/>
              <a:defRPr/>
            </a:pPr>
            <a:endParaRPr lang="nb-NO" dirty="0"/>
          </a:p>
          <a:p>
            <a:pPr marL="0" indent="0">
              <a:buNone/>
              <a:defRPr/>
            </a:pPr>
            <a:r>
              <a:rPr lang="nb-NO" dirty="0">
                <a:latin typeface="Woodford Bourne"/>
              </a:rPr>
              <a:t>Marker momenter du finner spesielt viktige, relevante eller interessante. Vurder på hvilken måte disse aspektene kan ha betydning for elevers læring. </a:t>
            </a:r>
          </a:p>
          <a:p>
            <a:pPr marL="0" indent="0">
              <a:buNone/>
              <a:defRPr/>
            </a:pPr>
            <a:endParaRPr lang="nb-NO" dirty="0"/>
          </a:p>
          <a:p>
            <a:pPr marL="0" indent="0">
              <a:buNone/>
              <a:defRPr/>
            </a:pPr>
            <a:r>
              <a:rPr lang="nb-NO" dirty="0">
                <a:latin typeface="Woodford Bourne"/>
              </a:rPr>
              <a:t>Se filmen </a:t>
            </a:r>
            <a:r>
              <a:rPr lang="nb-NO" i="1" dirty="0">
                <a:latin typeface="Woodford Bourne"/>
              </a:rPr>
              <a:t>Bruk av samtaletrekk i matematikkundervisningen aktiviserer flere elever og øker engasjementet (lenke)</a:t>
            </a:r>
            <a:r>
              <a:rPr lang="nb-NO" dirty="0">
                <a:latin typeface="Woodford Bourne"/>
              </a:rPr>
              <a:t>.</a:t>
            </a:r>
          </a:p>
          <a:p>
            <a:pPr marL="0" indent="0">
              <a:buNone/>
              <a:defRPr/>
            </a:pPr>
            <a:endParaRPr lang="nb-NO" dirty="0">
              <a:latin typeface="Woodford Bourne"/>
            </a:endParaRPr>
          </a:p>
          <a:p>
            <a:pPr marL="0" indent="0">
              <a:buNone/>
              <a:defRPr/>
            </a:pPr>
            <a:r>
              <a:rPr lang="nb-NO" dirty="0"/>
              <a:t>Noter tankene dine og ta med notatene til </a:t>
            </a:r>
            <a:r>
              <a:rPr lang="nb-NO" i="1" dirty="0"/>
              <a:t>B - Samarbeid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0240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72629"/>
          </a:xfrm>
          <a:prstGeom prst="rect">
            <a:avLst/>
          </a:prstGeom>
        </p:spPr>
      </p:pic>
      <p:sp>
        <p:nvSpPr>
          <p:cNvPr id="5" name="Friform 4"/>
          <p:cNvSpPr/>
          <p:nvPr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5954400"/>
            <a:ext cx="8229600" cy="886975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>
                <a:solidFill>
                  <a:schemeClr val="bg1"/>
                </a:solidFill>
              </a:rPr>
              <a:t>B – Samarbeid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1800" dirty="0">
                <a:solidFill>
                  <a:schemeClr val="bg1"/>
                </a:solidFill>
              </a:rPr>
              <a:t>90 minutter</a:t>
            </a:r>
            <a:br>
              <a:rPr lang="nb-NO" dirty="0">
                <a:solidFill>
                  <a:schemeClr val="bg1"/>
                </a:solidFill>
              </a:rPr>
            </a:b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45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Tidsplan for denne økta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780639"/>
              </p:ext>
            </p:extLst>
          </p:nvPr>
        </p:nvGraphicFramePr>
        <p:xfrm>
          <a:off x="457200" y="2001838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800618672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9606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Anbefalt tidsbruk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70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Oppsummering knyttet til A</a:t>
                      </a:r>
                      <a:r>
                        <a:rPr lang="nb-NO" baseline="0" dirty="0"/>
                        <a:t> – F</a:t>
                      </a:r>
                      <a:r>
                        <a:rPr lang="nb-NO" dirty="0"/>
                        <a:t>orarbeid</a:t>
                      </a:r>
                      <a:endParaRPr lang="nb-NO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480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Planlegg aktivitet</a:t>
                      </a:r>
                      <a:endParaRPr lang="nb-NO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017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i="0" dirty="0"/>
                        <a:t>Øving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574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Hele</a:t>
                      </a:r>
                      <a:r>
                        <a:rPr lang="nb-NO" baseline="0" dirty="0"/>
                        <a:t> ø</a:t>
                      </a:r>
                      <a:r>
                        <a:rPr lang="nb-NO" dirty="0"/>
                        <a:t>kt</a:t>
                      </a:r>
                      <a:r>
                        <a:rPr lang="nb-NO" baseline="0" dirty="0"/>
                        <a:t>a</a:t>
                      </a:r>
                      <a:endParaRPr lang="nb-NO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90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554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492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30 minutter</a:t>
            </a:r>
            <a:endParaRPr lang="nb-NO" sz="2000" dirty="0"/>
          </a:p>
          <a:p>
            <a:pPr marL="457200" lvl="1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Oppsummering </a:t>
            </a:r>
            <a:r>
              <a:rPr lang="nb-NO" dirty="0"/>
              <a:t>knyttet til A</a:t>
            </a:r>
            <a:r>
              <a:rPr lang="nb-NO" sz="3200" dirty="0"/>
              <a:t> - Forarbeid</a:t>
            </a:r>
          </a:p>
        </p:txBody>
      </p:sp>
    </p:spTree>
    <p:extLst>
      <p:ext uri="{BB962C8B-B14F-4D97-AF65-F5344CB8AC3E}">
        <p14:creationId xmlns:p14="http://schemas.microsoft.com/office/powerpoint/2010/main" val="2800893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94459"/>
            <a:ext cx="8229600" cy="728903"/>
          </a:xfrm>
        </p:spPr>
        <p:txBody>
          <a:bodyPr/>
          <a:lstStyle/>
          <a:p>
            <a:r>
              <a:rPr lang="nb-NO" dirty="0"/>
              <a:t>Gruppediskusjon og plenum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32452"/>
            <a:ext cx="8229600" cy="458642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  <a:defRPr/>
            </a:pPr>
            <a:endParaRPr lang="no" dirty="0">
              <a:latin typeface="Woodford Bourne"/>
            </a:endParaRPr>
          </a:p>
          <a:p>
            <a:pPr>
              <a:buNone/>
              <a:defRPr/>
            </a:pPr>
            <a:r>
              <a:rPr lang="nb-NO" dirty="0">
                <a:latin typeface="Woodford Bourne"/>
              </a:rPr>
              <a:t>Gå sammen i grupper på tre–fire personer.</a:t>
            </a:r>
          </a:p>
          <a:p>
            <a:pPr>
              <a:buNone/>
              <a:defRPr/>
            </a:pPr>
            <a:endParaRPr lang="nb-NO" dirty="0">
              <a:latin typeface="Woodford Bourne"/>
            </a:endParaRPr>
          </a:p>
          <a:p>
            <a:pPr>
              <a:buNone/>
              <a:defRPr/>
            </a:pPr>
            <a:r>
              <a:rPr lang="nb-NO" dirty="0">
                <a:latin typeface="Woodford Bourne"/>
              </a:rPr>
              <a:t>Bruk notatene fra forarbeidet, og diskuter momentene i lys av filmen.</a:t>
            </a:r>
          </a:p>
          <a:p>
            <a:pPr>
              <a:buNone/>
              <a:defRPr/>
            </a:pPr>
            <a:endParaRPr lang="nb-NO" dirty="0">
              <a:latin typeface="Woodford Bourne"/>
            </a:endParaRPr>
          </a:p>
          <a:p>
            <a:pPr>
              <a:buNone/>
              <a:defRPr/>
            </a:pPr>
            <a:r>
              <a:rPr lang="nb-NO" dirty="0">
                <a:latin typeface="Woodford Bourne"/>
              </a:rPr>
              <a:t>Gruppene velger et par momenter dere vil løfte fram i plenum.</a:t>
            </a:r>
          </a:p>
          <a:p>
            <a:pPr marL="0" indent="0">
              <a:buFont typeface="Arial" charset="0"/>
              <a:buNone/>
              <a:defRPr/>
            </a:pPr>
            <a:endParaRPr lang="nb-NO" altLang="nb-NO" dirty="0">
              <a:latin typeface="Woodford Bourne"/>
            </a:endParaRPr>
          </a:p>
        </p:txBody>
      </p:sp>
    </p:spTree>
    <p:extLst>
      <p:ext uri="{BB962C8B-B14F-4D97-AF65-F5344CB8AC3E}">
        <p14:creationId xmlns:p14="http://schemas.microsoft.com/office/powerpoint/2010/main" val="3401075110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tema">
  <a:themeElements>
    <a:clrScheme name="Entro sitt">
      <a:dk1>
        <a:sysClr val="windowText" lastClr="000000"/>
      </a:dk1>
      <a:lt1>
        <a:sysClr val="window" lastClr="FFFFFF"/>
      </a:lt1>
      <a:dk2>
        <a:srgbClr val="73AB48"/>
      </a:dk2>
      <a:lt2>
        <a:srgbClr val="EEECE1"/>
      </a:lt2>
      <a:accent1>
        <a:srgbClr val="8D8F8C"/>
      </a:accent1>
      <a:accent2>
        <a:srgbClr val="C0504D"/>
      </a:accent2>
      <a:accent3>
        <a:srgbClr val="FAF8F7"/>
      </a:accent3>
      <a:accent4>
        <a:srgbClr val="CBCCC6"/>
      </a:accent4>
      <a:accent5>
        <a:srgbClr val="4BACC6"/>
      </a:accent5>
      <a:accent6>
        <a:srgbClr val="F79646"/>
      </a:accent6>
      <a:hlink>
        <a:srgbClr val="447B53"/>
      </a:hlink>
      <a:folHlink>
        <a:srgbClr val="56693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Standardtema</Template>
  <TotalTime>0</TotalTime>
  <Words>899</Words>
  <Application>Microsoft Office PowerPoint</Application>
  <PresentationFormat>Skjermfremvisning (4:3)</PresentationFormat>
  <Paragraphs>132</Paragraphs>
  <Slides>25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30" baseType="lpstr">
      <vt:lpstr>Arial</vt:lpstr>
      <vt:lpstr>Calibri</vt:lpstr>
      <vt:lpstr>Corbel</vt:lpstr>
      <vt:lpstr>Woodford Bourne</vt:lpstr>
      <vt:lpstr>Standardtema</vt:lpstr>
      <vt:lpstr>Modul 4 – Synliggjøre elevens tenkning </vt:lpstr>
      <vt:lpstr>Mål</vt:lpstr>
      <vt:lpstr>Tidsplan for denne modulen</vt:lpstr>
      <vt:lpstr>A – Forarbeid 40 minutter </vt:lpstr>
      <vt:lpstr>Individuelt arbeid </vt:lpstr>
      <vt:lpstr>B – Samarbeid 90 minutter </vt:lpstr>
      <vt:lpstr>Tidsplan for denne økta</vt:lpstr>
      <vt:lpstr>Oppsummering knyttet til A - Forarbeid</vt:lpstr>
      <vt:lpstr>Gruppediskusjon og plenum</vt:lpstr>
      <vt:lpstr>Planlegg aktivitet</vt:lpstr>
      <vt:lpstr>Bruk av samtaletrekk</vt:lpstr>
      <vt:lpstr>Hva skal ut?</vt:lpstr>
      <vt:lpstr>Øving</vt:lpstr>
      <vt:lpstr>Rollespill</vt:lpstr>
      <vt:lpstr>C – Utprøving  30 minutter </vt:lpstr>
      <vt:lpstr>Utprøving  Hva skal ut?</vt:lpstr>
      <vt:lpstr>D – Etterarbeid 45 minutter </vt:lpstr>
      <vt:lpstr>Erfaringsdeling fra utprøving</vt:lpstr>
      <vt:lpstr>Grupper (10 min)</vt:lpstr>
      <vt:lpstr>Plenum (20 min)</vt:lpstr>
      <vt:lpstr>Konsekvenser for matematikkundervisningen</vt:lpstr>
      <vt:lpstr>Bruk av samtaletrekk</vt:lpstr>
      <vt:lpstr>Anbefalt til videre fordypning</vt:lpstr>
      <vt:lpstr>Referanser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steinar ness</dc:creator>
  <cp:lastModifiedBy>Olaug Ellen Lona Svingen</cp:lastModifiedBy>
  <cp:revision>349</cp:revision>
  <dcterms:created xsi:type="dcterms:W3CDTF">2017-11-27T08:38:29Z</dcterms:created>
  <dcterms:modified xsi:type="dcterms:W3CDTF">2021-03-04T14:33:17Z</dcterms:modified>
</cp:coreProperties>
</file>